
<file path=[Content_Types].xml><?xml version="1.0" encoding="utf-8"?>
<Types xmlns="http://schemas.openxmlformats.org/package/2006/content-types">
  <Default Extension="png" ContentType="image/png"/>
  <Default Extension="jpeg" ContentType="image/jpeg"/>
  <Default Extension="m4a" ContentType="audio/unknown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74" r:id="rId5"/>
    <p:sldId id="260" r:id="rId6"/>
    <p:sldId id="278" r:id="rId7"/>
    <p:sldId id="275" r:id="rId8"/>
    <p:sldId id="276" r:id="rId9"/>
    <p:sldId id="261" r:id="rId10"/>
    <p:sldId id="262" r:id="rId11"/>
    <p:sldId id="271" r:id="rId12"/>
    <p:sldId id="264" r:id="rId13"/>
    <p:sldId id="265" r:id="rId14"/>
    <p:sldId id="266" r:id="rId15"/>
    <p:sldId id="272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06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88427-CEC7-4A6C-B4A6-3B30622B0AFE}" type="datetimeFigureOut">
              <a:rPr lang="en-AU" smtClean="0"/>
              <a:pPr/>
              <a:t>13/06/2014</a:t>
            </a:fld>
            <a:endParaRPr lang="en-A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0DDBE10-DE34-4437-A893-F344E36D0625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88427-CEC7-4A6C-B4A6-3B30622B0AFE}" type="datetimeFigureOut">
              <a:rPr lang="en-AU" smtClean="0"/>
              <a:pPr/>
              <a:t>13/06/2014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DBE10-DE34-4437-A893-F344E36D062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88427-CEC7-4A6C-B4A6-3B30622B0AFE}" type="datetimeFigureOut">
              <a:rPr lang="en-AU" smtClean="0"/>
              <a:pPr/>
              <a:t>13/06/2014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DBE10-DE34-4437-A893-F344E36D062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88427-CEC7-4A6C-B4A6-3B30622B0AFE}" type="datetimeFigureOut">
              <a:rPr lang="en-AU" smtClean="0"/>
              <a:pPr/>
              <a:t>13/06/2014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DBE10-DE34-4437-A893-F344E36D062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88427-CEC7-4A6C-B4A6-3B30622B0AFE}" type="datetimeFigureOut">
              <a:rPr lang="en-AU" smtClean="0"/>
              <a:pPr/>
              <a:t>13/06/2014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DBE10-DE34-4437-A893-F344E36D0625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88427-CEC7-4A6C-B4A6-3B30622B0AFE}" type="datetimeFigureOut">
              <a:rPr lang="en-AU" smtClean="0"/>
              <a:pPr/>
              <a:t>13/06/2014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DBE10-DE34-4437-A893-F344E36D0625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88427-CEC7-4A6C-B4A6-3B30622B0AFE}" type="datetimeFigureOut">
              <a:rPr lang="en-AU" smtClean="0"/>
              <a:pPr/>
              <a:t>13/06/2014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DBE10-DE34-4437-A893-F344E36D0625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88427-CEC7-4A6C-B4A6-3B30622B0AFE}" type="datetimeFigureOut">
              <a:rPr lang="en-AU" smtClean="0"/>
              <a:pPr/>
              <a:t>13/06/2014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DBE10-DE34-4437-A893-F344E36D062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88427-CEC7-4A6C-B4A6-3B30622B0AFE}" type="datetimeFigureOut">
              <a:rPr lang="en-AU" smtClean="0"/>
              <a:pPr/>
              <a:t>13/06/2014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DBE10-DE34-4437-A893-F344E36D062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88427-CEC7-4A6C-B4A6-3B30622B0AFE}" type="datetimeFigureOut">
              <a:rPr lang="en-AU" smtClean="0"/>
              <a:pPr/>
              <a:t>13/06/2014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DBE10-DE34-4437-A893-F344E36D062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88427-CEC7-4A6C-B4A6-3B30622B0AFE}" type="datetimeFigureOut">
              <a:rPr lang="en-AU" smtClean="0"/>
              <a:pPr/>
              <a:t>13/06/2014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DBE10-DE34-4437-A893-F344E36D062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03288427-CEC7-4A6C-B4A6-3B30622B0AFE}" type="datetimeFigureOut">
              <a:rPr lang="en-AU" smtClean="0"/>
              <a:pPr/>
              <a:t>13/06/2014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70DDBE10-DE34-4437-A893-F344E36D0625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831"/>
          <a:stretch/>
        </p:blipFill>
        <p:spPr>
          <a:xfrm>
            <a:off x="1403648" y="188640"/>
            <a:ext cx="6768752" cy="654737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761954">
            <a:off x="3696671" y="340458"/>
            <a:ext cx="3198557" cy="908862"/>
          </a:xfr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</p:spPr>
        <p:txBody>
          <a:bodyPr/>
          <a:lstStyle/>
          <a:p>
            <a:r>
              <a:rPr lang="en-AU" sz="4000" dirty="0" smtClean="0">
                <a:solidFill>
                  <a:schemeClr val="bg1"/>
                </a:solidFill>
              </a:rPr>
              <a:t>Team Galileo</a:t>
            </a:r>
            <a:endParaRPr lang="en-AU" sz="4000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790357">
            <a:off x="4483516" y="1396147"/>
            <a:ext cx="1835679" cy="904505"/>
          </a:xfr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</p:spPr>
        <p:txBody>
          <a:bodyPr>
            <a:normAutofit/>
          </a:bodyPr>
          <a:lstStyle/>
          <a:p>
            <a:r>
              <a:rPr lang="en-AU" dirty="0" smtClean="0">
                <a:solidFill>
                  <a:schemeClr val="bg1"/>
                </a:solidFill>
              </a:rPr>
              <a:t>Final Exhibition</a:t>
            </a:r>
            <a:endParaRPr lang="en-A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5517232"/>
            <a:ext cx="6264696" cy="1143000"/>
          </a:xfrm>
        </p:spPr>
        <p:txBody>
          <a:bodyPr/>
          <a:lstStyle/>
          <a:p>
            <a:r>
              <a:rPr lang="en-AU" dirty="0" smtClean="0"/>
              <a:t>Jane’s Journey</a:t>
            </a:r>
            <a:endParaRPr lang="en-AU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397213"/>
            <a:ext cx="6264695" cy="4172287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 rot="20350315">
            <a:off x="342875" y="549997"/>
            <a:ext cx="2697610" cy="1414680"/>
          </a:xfrm>
          <a:prstGeom prst="rect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</p:spPr>
        <p:txBody>
          <a:bodyPr anchor="ctr">
            <a:normAutofit fontScale="92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4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Key </a:t>
            </a:r>
            <a:r>
              <a:rPr kumimoji="0" lang="en-AU" sz="43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learnings</a:t>
            </a:r>
            <a:r>
              <a:rPr kumimoji="0" lang="en-AU" sz="4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?</a:t>
            </a:r>
            <a:endParaRPr kumimoji="0" lang="en-AU" sz="43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223" y="633736"/>
            <a:ext cx="9162058" cy="5681665"/>
          </a:xfrm>
          <a:prstGeom prst="rect">
            <a:avLst/>
          </a:prstGeom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6693235" y="5583916"/>
            <a:ext cx="2450765" cy="1274084"/>
          </a:xfrm>
          <a:prstGeom prst="rect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</p:spPr>
        <p:txBody>
          <a:bodyPr anchor="ctr">
            <a:normAutofit fontScale="775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4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Key </a:t>
            </a:r>
            <a:r>
              <a:rPr kumimoji="0" lang="en-AU" sz="43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learnings</a:t>
            </a:r>
            <a:r>
              <a:rPr kumimoji="0" lang="en-AU" sz="4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?</a:t>
            </a:r>
            <a:endParaRPr kumimoji="0" lang="en-AU" sz="43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12150" y="260648"/>
            <a:ext cx="2436088" cy="1800200"/>
          </a:xfrm>
        </p:spPr>
        <p:txBody>
          <a:bodyPr>
            <a:normAutofit fontScale="90000"/>
          </a:bodyPr>
          <a:lstStyle/>
          <a:p>
            <a:r>
              <a:rPr lang="en-AU" dirty="0" smtClean="0">
                <a:solidFill>
                  <a:schemeClr val="bg1"/>
                </a:solidFill>
              </a:rPr>
              <a:t>John’s Journey</a:t>
            </a:r>
            <a:endParaRPr lang="en-AU" dirty="0">
              <a:solidFill>
                <a:schemeClr val="bg1"/>
              </a:solidFill>
            </a:endParaRPr>
          </a:p>
        </p:txBody>
      </p:sp>
      <p:pic>
        <p:nvPicPr>
          <p:cNvPr id="3" name="John Team Reflection.m4a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619672" y="4974316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890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Challenges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sz="3200" dirty="0" smtClean="0"/>
              <a:t>Poor </a:t>
            </a:r>
            <a:r>
              <a:rPr lang="en-AU" sz="3200" dirty="0"/>
              <a:t>internet </a:t>
            </a:r>
            <a:r>
              <a:rPr lang="en-AU" sz="3200" dirty="0" smtClean="0"/>
              <a:t>&gt;&gt; Impact </a:t>
            </a:r>
            <a:r>
              <a:rPr lang="en-AU" sz="3200" dirty="0"/>
              <a:t>on classes &amp; </a:t>
            </a:r>
            <a:r>
              <a:rPr lang="en-AU" sz="3200" dirty="0" smtClean="0"/>
              <a:t>Team Project groups</a:t>
            </a:r>
            <a:endParaRPr lang="en-AU" sz="3200" dirty="0"/>
          </a:p>
          <a:p>
            <a:r>
              <a:rPr lang="en-AU" sz="3200" dirty="0"/>
              <a:t>Disruption </a:t>
            </a:r>
            <a:r>
              <a:rPr lang="en-AU" sz="3200" dirty="0" smtClean="0"/>
              <a:t>to classes &amp; key events due to music </a:t>
            </a:r>
            <a:r>
              <a:rPr lang="en-AU" sz="3200" dirty="0"/>
              <a:t>lessons &amp; </a:t>
            </a:r>
            <a:r>
              <a:rPr lang="en-AU" sz="3200" dirty="0" smtClean="0"/>
              <a:t>rehearsals in lead </a:t>
            </a:r>
            <a:r>
              <a:rPr lang="en-AU" sz="3200" dirty="0"/>
              <a:t>up to mid year concert</a:t>
            </a:r>
          </a:p>
          <a:p>
            <a:r>
              <a:rPr lang="en-AU" sz="3200" dirty="0" smtClean="0"/>
              <a:t>Loss </a:t>
            </a:r>
            <a:r>
              <a:rPr lang="en-AU" sz="3200" dirty="0"/>
              <a:t>of students &amp; teacher for German trip</a:t>
            </a:r>
          </a:p>
          <a:p>
            <a:endParaRPr lang="en-A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569" y="-342900"/>
            <a:ext cx="8229600" cy="1600200"/>
          </a:xfrm>
        </p:spPr>
        <p:txBody>
          <a:bodyPr/>
          <a:lstStyle/>
          <a:p>
            <a:r>
              <a:rPr lang="en-AU" dirty="0" smtClean="0"/>
              <a:t>Initiative!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47800"/>
            <a:ext cx="8820472" cy="3061320"/>
          </a:xfrm>
        </p:spPr>
        <p:txBody>
          <a:bodyPr>
            <a:noAutofit/>
          </a:bodyPr>
          <a:lstStyle/>
          <a:p>
            <a:r>
              <a:rPr lang="en-AU" sz="3200" dirty="0" smtClean="0"/>
              <a:t>John </a:t>
            </a:r>
            <a:r>
              <a:rPr lang="en-AU" sz="3200" dirty="0"/>
              <a:t>- bringing in experts for justice week</a:t>
            </a:r>
          </a:p>
          <a:p>
            <a:r>
              <a:rPr lang="en-AU" sz="3200" dirty="0"/>
              <a:t>Tamar - Leongatha visit - amazing race</a:t>
            </a:r>
          </a:p>
          <a:p>
            <a:r>
              <a:rPr lang="en-AU" sz="3200" dirty="0"/>
              <a:t>Jane - embedding sustainability into Galileo as a core value</a:t>
            </a:r>
            <a:endParaRPr lang="en" sz="3200" dirty="0"/>
          </a:p>
        </p:txBody>
      </p:sp>
      <p:sp>
        <p:nvSpPr>
          <p:cNvPr id="4" name="AutoShape 2" descr="data:image/jpeg;base64,/9j/4AAQSkZJRgABAQAAAQABAAD/2wCEAAkGBhQQEBQUExQVFBQWFxQUFBQYFhUVFBcUFBIVFBoYFhUXHCceFxkjHBQVHy8gIycpLCwsFR4xNTAqNSYrLCkBCQoKDgwOGg8PGiokHyU0LCwsKi0qLC0uLyosLi0tLDAsKi8tLDEpLDQsLywpLCwsLCosLCwsLCwsLCosLCwsKf/AABEIAIkBcAMBIgACEQEDEQH/xAAcAAEAAgIDAQAAAAAAAAAAAAAABgcEBQECAwj/xABJEAABAwIBCAUGCggFBQAAAAABAAIDBBEFBgcSITFBUWETInGBkTJigqGxwRQjNEJScpKys9EkM0NTk6LS4TVzwuLwFyVEY4P/xAAbAQEAAgMBAQAAAAAAAAAAAAAAAwUCBAYBB//EADMRAAEDAgQDBgYBBQEAAAAAAAEAAgMEEQUSITFBUXETYYGRsdEiMjOhwfAUIzRC4fFS/9oADAMBAAIRAxEAPwC8URERERYeKYxFSs05ntY3dfaTwa0a3HsWTWlxs0XK8JA1KzEVcYtnbsSKeL05D7GN957lpTlZidT5BeB/642tHiRf1qybhc1szyGjvK1zUsvZtz0VwoqcLMXOvSqf4hHqBXhJjeJQa3yVDRxd1h4kEKQYWHaNlYT1XhqCN2lXUiqCizmVjT1nMkHnMA9bLKSYbnUjdYTxOj85h02941OHddRS4VUR8L9Fk2pjcp2ixMOxWKobpQyNkG/ROsciNrTyKy1WuaWmxCnBvsiIi8XqIiIiIiIiIiIiIiIiIiIiIiIiIiIiIiIiIiIiIiIiIixcRge+Mtjf0bj86wJHZcEIV4dAuazEoobdLIyO+zScG37LnWsR+VFKP/Ih/iM/NVxlpkTLBE6odO6V12g6VyTpOttPaobM8hqrpap8brFoVNU4hLC/KWjzV8UuUtPK8NZNG5x2APaSe4FbQFVvmvwhvR9MRdzidfAA2VkALdjJc0Eq0hc57A53FcoiKRTIiIiIiIiIiLQ5YZSiiguLGV92xt573EcBfvJAUkcbpXhjdysXODRcrEywy3ZRjo47PnI2fNYDsL7b+DfZvq9jKjEqja6WQ7XHY0exo5BYr9OaW2t8kjtp1kucdpKufJTJplFCGgXedb3byV0UhjwyIBgu88f3hyC0W5qh1z8oWrydzcw04DpR0snPyQeQUtiha0WaAByFl3Rc7JK+V2Z5uVvtaGiwRdZIg4WIBHMXXZFGvVFMdzd09RdzB0Mn0m7CebdhVXZQYJNQyaEo1HyXjyXDkePJX4oZnEwaprBFDCxvR303vJ13GoC3AAk89XBXOHV743hj3fD38OnstWeEOFwNVV+T4qH1Dfgpc2X6TdVh524t5Har9pA8Rt6Qgv0RpECwLrayBuWoyVyUjoYrNF3ny37yVvVDiNaKqT4RYDbmf3ksoIezbruiIirFsIiIiIiIiIiIiIiIiIiIiIiIiIiIiIiIiIiIiIiIiIiIiKNZwx+gSfWj/EaqWrldWcL5BJ9aP8RqpSvVNW/WHT3XMYr/AHTeg9SrYzY/I4/S+8VN1CM2PyOP0vvFTdW0fyDoF0UP029B6IiIs1KiIiIiIiIipTK7GvhVVI+92NOhH9RpIv3m7u9WtlTWmGjneNoYQ08HO6gPi4Kjag2C6HBYQS6Q9B+fwtGrfs1SzNfhfTVbpSLiIavrO/sPWrbUEzRQAUkj97pSD6LWhTtV+JyF9S7u08lPTttGEREVcp0RERERERERERERFEMrMtOh0o4SNManv2hh4Ab3eoc92LnBouVPBTvnfkYFI8QxaKnF5ZGs4AnWexo1nuUbq85sDTZjJH8+q0es39S1OT2R7qz4+pc7RdrAJOk4cSTuUugySpWCwhYe0XKju92o0W6W0cByuu88bGw8OJWmp85cTtsUg7Cx3vC3WH5V08xAbJouOxrxoHuvqPcVgYnkBTSg6Deiduc3Z3jYVXmK0MtHL0UwuNrXfNc3iPyWDnyM31C3IKajrPhiu13K/pz+yulFXGTeVroLNkJfDs163M5tO0t5eHA2LHIHAEEEEAgjWCDrBCmY8PGiqqqkfTOs7bgV2RFiYjiLYW3OsnYOP9kkkbG0ucbALWa0uNgsl8gaLkgDidQWtqMoom7Lu7Bq8StIJZKuTRB5k/NaOxb2myfiYNbdM8Xa/VsCrmzVFSM0IDW8zqT0C2SyOLR+p5D3WIMqm/QP2h+SyoMoI3bbt7Rcepe8mEQuGuNvcLH1LRYtghhGmwks3je38wtad1fTN7TMHgb6WPl/tSxinlOWxaeqk0cocLtII5LuoXQ17mG4Nj7e1SjD8REo4OG0e8cltUOIsqhbZ3L2UM9M6HosxEWtx7Ho6OIySHk1g8p7uA/PcrVjHPcGtFyVqEgC5WyutNXZYUcJs+ojB3gHTI7Qy5CreXF6zGJ+ia7QZtLGkhjW+fvee3wClFFmnpw0dI573byCWjuAVk6khp7Cocb8m8OpOigEjn/INOZW0bnFoTslJ/8AnL/Suxzg0Q/an+HL/SoflJm1dTsMtM4yNbrdGdb7DaWnf2KDy4jdqsKfDaWobmic4+IuPsoXzyMNnAK4XZzqAbZj/Cl/pWxwXK6mrHFsDnPttPRyNaPSc0C/JQHI3JOgxGPTvIJGECWIuuAdxHFhsfAjcrNw/DI6dgZEwMaOAVbWR00JMbA/MN72/A1U8Tnu1Nrdy0ucL5BJ9aP8RqpSvV15wvkEn1o/xGqk8QXKVv1h091z+Kf3Teg9SrYzY/I4/S+8VOFB82HyOP0vvFThW0fyDoF0UP029B6IsTEcWip26UsjWDdc6z2Dae5arKnKcUrdFljK4XAOxo+k73BQ3Asm34lKZp3uLL2JJ1u5DgOQWLn65W7q1hpB2fbTGzeHM9FvazOrTNNmMkk52DB/Mb+peNPnXjJ60DwOIe1x8CApJTZJ0sbdEQstzFytJlHm6ilYXU4Eco1gDUx3Ijd2rFwk3BU8MlAXZXxkDnm/Ast9g2UsFX+qf1tpY7qvHdvHMXC2i+fJJnwv3sex1ttnNc022jYbq1shcsvhkZZIR00dtI7NNp2Otx3H+68imzGx3UuI4V/Hb2sRu309wvXORIRQOHF8YPZpg+4Kn6vYrgzkxXw6U/RMbu4SNB9RVMSz3C7XBReA25n0C5Cr+fwVr5oj+gv/AM1/3WqcKtszdcC2oi3hzZB2EaJ+6PFWSqHEmltU8Hnfz1W7AbxtRERaCmREREREREREREWmyrxc01OS02e86DORI1u7hfvsqqp4unqootzngHs2n2KQZ0sULaiFg2NjLrc3vI9jFGMkKvSxKAn6RHi0rTe7M+y6ikgMNGZBuQT62V5QxhrQ0agAAO5d1w0rlbi5dFHsucDFTSPsPjIwZGHf1Rct7xfvspCuCF44ZhYqWGV0UgkbuNVRNJWgMIKnmbHH+kY+ncblnXj+oTrHcfvclXWN03Q1Esf0JHtHYHG3qss/IWuMdfDwcSw9jmn3gKuicWvHku4xCFk1K4jlmHhr6K73vABJ2DWewKDYviBe4uO/YOA3BSnG5tGnfzs3xIHsuoJUnWqvGqktkbEOV/wFy9DEC0v8FMMkKbRg0973E9w1D2LerVZMH9Fj7x/MVtV0MIDY2gbWCrXklxJRcOaCCDrB1EclyilWCg2IU3RSubuB1dh1hdaGvMUjX8NvNu8LZZXx2ex3FpH2T/uUXNRrXz+ZjqSrOT/E3HTf00XRxkTQjNxCs9jwQCNh1hU7lvi5qaqTX1IiYmDd1TZx7S4HuA4KzcnKrTp2cQC37JsqJbVkg32kkntJ1r67gcYkLpRwAt4/8XI1hLbNVlZoKYdFPJvMgZfk1oPvVhquszdSDFUM3iRru5zLf6SrFWjiQIqn35/hSwfTCKks4GAClrXaItHKOlYNwJNnAdjtfpBXaq/zv0w6GCTe2RzO57C72sCmwmYx1IHA6eyxqW3ZfkoBkXi5pK+JwNmvcIpBuLHkDX2Gx7lf6+aadpdPGBrJewDt0gvpVuxbuPMAkY7iRr4KKjJykKOZwvkEn1o/xGqk69XZnC+QSfWj/EaqTr1wlZ9YdPdUuKf3Teg9SrZzY/I4/S+8VMqmoEbHPdsa0uPYBdQzNef0NnpfeK3eW0+hQzHiGt+1I0H1Eq0abRg934XT0TO07NnPKPOyrbFcRMr3yO8p5JPLgByAsO5Wrk/RiGmiaPotJ7SLlUlU1F1aVVlyyGNojilmfot1BjmsvYbXEewFQQPGpK6rF6Z5bGxg59NLWUsWhx7LCnpARI8F/wC7b1n+A2d9lEZK3E8RJDQYIzqIbdmrm49Y+oLNwvNZG06UzjIdpA1C/vU2dzvlHmqj+NBB9d9z/wCW6+Z2CrrFJJK6qkkijd8Y4kNGu27Wdl9XrU0yCyKqIJ2zPIaLEFm0kEb/AFHuVgUGCRQizGNaOQWe1tkbCAbndZVGJySM7Ngs21uZt1WHjNAKinliP7RjmdhIIB7jYr5zmYWOLXCzmktcOBBsR4r6Weqczp5O9DP8IYOpKev5stv9QF+0FdLglSI3mJ3+W3X99FztZHmbmHBajIbHvgdbG9xsx3xcn1X219xAPcVfgK+YQ5W/myyzE8YppXfGxi0ZP7SMbubmjxGvcVtY1SF4E7OGh6c1FSS2+A+CsBEBRcsrJFq8eyjio2aUmm4nyWMaXOd4ah2khbRdXxg7QD2i6yYWg3cLheHuVVVecavkkJih6Nm5pjc89pcd/YAuxy6r2AF+i0HUNKK2vxVpCFvAeAUAzwv0YKe37x34ZV1SzxTytiETQD4rUkY5jS7MVrRnDq7bYj6H+5SzI3FaupaZJ+jEZHU0WkOJ43udSpI15V75C/4dT/UHrU2KQMgjGVo1PJY0zy92pVf52GkVjDxhb6pJPzUPwmr6Kojk+g9rj2Bwv6rqy87WEl0cUwHkEsd9V9iD4i3pKrgxcbL8LyvouHFs1I0dQf3ovo+mfdoPFeqi+b/GfhFGy568fxb+PVGo94t61KFvtNxcLjJY3RPLHbjRERCvVGqRy9itiE/NzT4xsKwsloiayC37xp8Nazct5dOvnPnWHotDPa0rZ5t8JMlSJCNTLn/n/OKrmjNLpzXdzSCHDw52+UDxIsrEykb+jO5Fp/mUGkcrGxKl6SJ7OIIHbtHrsq2qGEHhbaqPHIiJmv4EW8j/ALXO4e/+mW96meR1ReJzfou9Ttf5qQKAZM4j0cwB2O6p7d3/ADmp6x91fYdMJadp4jQ+H7dV9SzJIfNdkRFvrWUcyzHxbD5x9bf7KE2uVM8sndVg5knwt7yok5ttm06gOZXGYk0vrSxu5sPsFeUpywAnbVTXI9v6OD5z/vKmMtcHdRVsrLWY5xkjO4seSR4G7e5Xxg1F0MDGbwBftOsrW5W5JxYhFoSanC5Y8eU0+8cl9DwqrFE6x+W1j4cVztTH22vFVJm5yoFHWAyG0Uo6N53N13a48gdvJxV8tdcXGxfP+NZu6ulcbMMrNz2a/Fu0etbDJzK3EKJugGvfE3YyWN5DQPou1Fo5XtyVxXUsdb/Wge2/EX39j1WrFI6L4Xgq8VWOeXGW2hpwbuuZXjgNEsbftu49y6VOdSodGdGKJjreVdzrdjTYeN1qcj8l3YnUOnnJdGHXe46y9/DsGr2LXpKM0bv5FRoG7De5UkkvajIziuc2WSb56htQ9pEUZu2/znbrcgrmXnT07Y2hrQA0agAvRVVZVvqpO0d4DkFsRRiNtgo5nBH/AG+Ttj/EaqSxBXdnA/w+Xtj/ABWqkMQXOVv1h091zuKf3Teg9SrZzXfI2drvvFbjL2LSw+e24Nd9mRpPqBWmzXfI2drvvFTDEaQTQyRnY9jmH0mke9WbReMDu/C6ehk7PsnnhlPlZUAVdORNe2ooonatJo6N+r5zNXrFj3qlpmlj3Mdqc0lrhzBsfYpTkDlOKSYskNoZbBx3NfsDuzce47lpQPyO1Xd4vTfyae7NS3Ud44+/greAXK4BXKslwaIiIi6uC1WNYUyphfFILtcLHiOBHMHWtuvN7F6CQbhN186ZQYBJRTGOQateg/5r28Rz4jcsSjnLHBwJa5pBa4GxBGwg7ivoDGcBiqoyyVoc0+IPEHcVVuUObGaC7oPjWcP2g7vnLq6PFY5Rkm0PPgfZVktMWm7NlMskM47Jg2OpIZLsEmxj+3cx3qO7gpyCvmgh0Z0XAtO8OBB8CpDgeXVTSgBkl2D9m/rs7t7e4hRVWDB/xwHw4eCyjq7aPV7oq3o88TbDpYDfeWPB/lcBbxWf/wBX6S36uf7Mf9aqHYZVNNsh+y2hURnipyq7zzfqKf8AzHfhldKvPPEP1dPI4+e9rB/LpKI5RZUVWKaDTDZrSS1rGuOsi2tx26uxb1DQzQTNllGUDmRyUM0zHsLW6lRKU619BZBOvh1N/ltVSUObetnsej0BxcbK5sl8LdS0kULyC5jdEkbFJjFRFK0NY4E34Lyljc25cFmYhQNnidG8Xa4EEdqpHKPJqSjlLXAlt+o/cR+avdYuI4ZHUMLJGhzTx9y5iSMPCv6CvfSO01adx7d6pbJPKN1DPp2Jjd1ZG8W8R5w3d43q5sPxSOeMSROD2HePYRuPIqCYxmsNyYH6vou/NaBmT2IUji6NsjDvLDqPaNh71CztI9CLhW1UKOv/AKjHhr+/S/X3F1cfSrUZSZSspIiSR0hHUbvvxI4e1V+zFMWf1fjPsMb/ADBoKyqDN/UVDtKoda+sgkk/mpC9ztGjzVe2jghdmnlaRybqT7KMUtFJVzagTpHWd+v3q4cmsCFJCG6tI20vyXfBsnoqVtmDX9I7e7gtoso4wwd6hr691W4aWaNh+8UUWynwMkmVg2+WB7R71KVwQo6mmZUx5H/8K04pXROzNVVlhBUwwDHQ8BrjZ4/m5jmsjE8l2SXLeo7l5J7loJ8mpmHU3S5tPuKoYqeroHksGdp5e3A+asXyQ1DdTYqbtmuklQGi5NgoZHJVs1DpPC/tC9vgNVOdYI5uNh4bVZCvleLRwuv3iw81qmnY3Vzxbu1Xlj2IiV5Oxo2LIyawEveJpBZo/VtO/wA4rZ4bksxhDpD0jhs3NHYFvEo6AxvM8xu8+Q6LyaozNEbNGj7oiLyqKlsbS57msaNrnENA7SVbAX0C1F3LFq8p6bSoqkNA0jDKBq136N2xaXEs6VHEbNL5j5jer9p5APddaCoz1bQykLvrS+5rCrGHD6okPaw6a66eqgfNHsSq1FWSLK0M1WU0TIfgryGSaTiwnU1+kb2vude+rfqsqpxGr0pXvbEYmFxcGa3BgO4OIGpZtBUghdXVRR1cWQ6cehVdG50brr6SRVxkbl/olsFS67TZscpOsHc2Q7x527fxFjri6mmfTvyv8DzVqyQPFwo3nDkAw+S52mMDt6Rp9xVJVbw7erny0ySlr9ECbQY3XoW1aX0id5tq5d6iP/Rh/wC+b4FUlRA+STMAqato5Z5s7RoBbcKQZsJGfBGjSbpAuBbcXHWJGrapvtVWtzRyj9s3wKmWSWSvwJhu8ve7ad3cFtQmQANc3xut+mM4AY9gAA3v+FDs5WSDtI1MIvf9a0bdXzwPaq9hqeK+kZYg4WKguUea+KYl8J6J51kfMJ7N3cvJYM2oXW4fi3YgRy7DY+60WSWcR1MBFNeSIamkeWwcBfym8t27grIw7KOnqBeOZjuVwHDtabEeCqCqzeVkR1MDxxafcV5RZF1jtXQnvssGOkZpa62amGgqT2gkDT1HorrqsWhiF3yxsHnPaPaVrKbLGKeURU4dMb9Z4BEbRv6xGs8gO8KC4RmtleQZnBg4DWfFWRg2CR0rNCNoHE7z2lbDS87iypZmUsQsxxeeew9z6LYIiKRaC6li6GNeqIi19XgsMwtJGx/aAtRNm3oXfsbdhI9ik6KRksjPlcR0K8LQdwoiM19F9B32isiLNzRN/Yg9pupMikNVMd3u8ysezZyHktVT5K0sfkwMHcs+KkYzyWtHYAvZFAXE6lZoiIvERERERcFq5REXXQXIC5RERERERERERcFq5REXXQXIauURERERFq8osfZRQmR+snqsZsLncOQ3k7gFTOOYzPWzDTJe5xsyMeS2+5rd3bt4lb3ORi5fXmMnqwsa0DzntEjj4Fo9FeWbGFsuIku1lkbnN7dJov6/WuopIG0lMagi7rX89v8Aar5HmSTJwW+yZzVsaA+q67jr0Pmjt4qbU2BQRizImAfVCzkXPT1Es7s0hv8AvJbrGNYLNCwZsFhcCDG3XqPVCrXK/NaY9KajFwNboeXFn9PgrYRZU1TJTvzsPhwKPjDxYr5kfVarFXRmwyjNVRBrzd8J6Mk7S2wLSe429FVvnYwxtPXksFmysEths0iXNdbtLb963uZUm1QdxczxAP5hdFicjKijEgHIj0K0YGlkuVW8i4C5XKKxREREREREXGimiFyiIiIiIiIiIiIiIiIiIiIiIiIiIiIiIiIiIiIiIiIiIiIiIiIiIiIiIiIiIiIiIqVzsYe6GvMtupM1pB3aTGhjh22a0+ktFkhjrqSsjlAJAJa9o2mN2p1uewjmArwylwCOtgMUo1bWuHlNduLTxVJY/kTVUTyQ0yMGx7BfV5zdoXWUFfDLB/Hl0Nra8R7qumhc1+dvVX/TVTZGNexwc1wuCNhC9V874PltPTHqvc3iNx+sw6j4KX0meV4HXjY7mNJh94VXLhEzT8GoWw2pad9FbK6SSgAkmwGsncAFVk+ec/NgbfnI4+oNC1VXiGJYv1A0xwnaACxhHnXOk/s2KEYbI3WYhg5kj7Disu3afl1Wrzg4uMRr7QddrQIoyPnm5JcOVzt4C6tDIHJj4FTNafLPWefOK8sjs30dGNN3XlO1x3chwUyYyyVlU17WwxfI3796RRkEuduV2REVap0RERERERERERERERERERERERERERERERERERERERERERERERERERERERERERERERERERERERFwQvCakDlkIiKP1uSFPL5cTHdrQsEZuaP9wzwUuK4WbZHt2JHivC0HdaCkyOpovIhYO4LcQ0YbsACyEWJJOpXq4AXKIvEREREREREREREREREREREX/9k="/>
          <p:cNvSpPr>
            <a:spLocks noChangeAspect="1" noChangeArrowheads="1"/>
          </p:cNvSpPr>
          <p:nvPr/>
        </p:nvSpPr>
        <p:spPr bwMode="auto">
          <a:xfrm>
            <a:off x="63500" y="-638175"/>
            <a:ext cx="3505200" cy="1304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5" name="AutoShape 4" descr="data:image/jpeg;base64,/9j/4AAQSkZJRgABAQAAAQABAAD/2wCEAAkGBhQQEBQUExQVFBQWFxQUFBQYFhUVFBcUFBIVFBoYFhUXHCceFxkjHBQVHy8gIycpLCwsFR4xNTAqNSYrLCkBCQoKDgwOGg8PGiokHyU0LCwsKi0qLC0uLyosLi0tLDAsKi8tLDEpLDQsLywpLCwsLCosLCwsLCwsLCosLCwsKf/AABEIAIkBcAMBIgACEQEDEQH/xAAcAAEAAgIDAQAAAAAAAAAAAAAABgcEBQECAwj/xABJEAABAwIBCAUGCggFBQAAAAABAAIDBBEFBgcSITFBUWETInGBkTJigqGxwRQjNEJScpKys9EkM0NTk6LS4TVzwuLwFyVEY4P/xAAbAQEAAgMBAQAAAAAAAAAAAAAAAwUCBAYBB//EADMRAAEDAgQDBgYBBQEAAAAAAAEAAgMEEQUSITFBUXETYYGRsdEiMjOhwfAUIzRC4fFS/9oADAMBAAIRAxEAPwC8URERERYeKYxFSs05ntY3dfaTwa0a3HsWTWlxs0XK8JA1KzEVcYtnbsSKeL05D7GN957lpTlZidT5BeB/642tHiRf1qybhc1szyGjvK1zUsvZtz0VwoqcLMXOvSqf4hHqBXhJjeJQa3yVDRxd1h4kEKQYWHaNlYT1XhqCN2lXUiqCizmVjT1nMkHnMA9bLKSYbnUjdYTxOj85h02941OHddRS4VUR8L9Fk2pjcp2ixMOxWKobpQyNkG/ROsciNrTyKy1WuaWmxCnBvsiIi8XqIiIiIiIiIiIiIiIiIiIiIiIiIiIiIiIiIiIiIiIiIixcRge+Mtjf0bj86wJHZcEIV4dAuazEoobdLIyO+zScG37LnWsR+VFKP/Ih/iM/NVxlpkTLBE6odO6V12g6VyTpOttPaobM8hqrpap8brFoVNU4hLC/KWjzV8UuUtPK8NZNG5x2APaSe4FbQFVvmvwhvR9MRdzidfAA2VkALdjJc0Eq0hc57A53FcoiKRTIiIiIiIiIiLQ5YZSiiguLGV92xt573EcBfvJAUkcbpXhjdysXODRcrEywy3ZRjo47PnI2fNYDsL7b+DfZvq9jKjEqja6WQ7XHY0exo5BYr9OaW2t8kjtp1kucdpKufJTJplFCGgXedb3byV0UhjwyIBgu88f3hyC0W5qh1z8oWrydzcw04DpR0snPyQeQUtiha0WaAByFl3Rc7JK+V2Z5uVvtaGiwRdZIg4WIBHMXXZFGvVFMdzd09RdzB0Mn0m7CebdhVXZQYJNQyaEo1HyXjyXDkePJX4oZnEwaprBFDCxvR303vJ13GoC3AAk89XBXOHV743hj3fD38OnstWeEOFwNVV+T4qH1Dfgpc2X6TdVh524t5Har9pA8Rt6Qgv0RpECwLrayBuWoyVyUjoYrNF3ny37yVvVDiNaKqT4RYDbmf3ksoIezbruiIirFsIiIiIiIiIiIiIiIiIiIiIiIiIiIiIiIiIiIiIiIiIiIiKNZwx+gSfWj/EaqWrldWcL5BJ9aP8RqpSvVNW/WHT3XMYr/AHTeg9SrYzY/I4/S+8VN1CM2PyOP0vvFTdW0fyDoF0UP029B6IiIs1KiIiIiIiIipTK7GvhVVI+92NOhH9RpIv3m7u9WtlTWmGjneNoYQ08HO6gPi4Kjag2C6HBYQS6Q9B+fwtGrfs1SzNfhfTVbpSLiIavrO/sPWrbUEzRQAUkj97pSD6LWhTtV+JyF9S7u08lPTttGEREVcp0RERERERERERERFEMrMtOh0o4SNManv2hh4Ab3eoc92LnBouVPBTvnfkYFI8QxaKnF5ZGs4AnWexo1nuUbq85sDTZjJH8+q0es39S1OT2R7qz4+pc7RdrAJOk4cSTuUugySpWCwhYe0XKju92o0W6W0cByuu88bGw8OJWmp85cTtsUg7Cx3vC3WH5V08xAbJouOxrxoHuvqPcVgYnkBTSg6Deiduc3Z3jYVXmK0MtHL0UwuNrXfNc3iPyWDnyM31C3IKajrPhiu13K/pz+yulFXGTeVroLNkJfDs163M5tO0t5eHA2LHIHAEEEEAgjWCDrBCmY8PGiqqqkfTOs7bgV2RFiYjiLYW3OsnYOP9kkkbG0ucbALWa0uNgsl8gaLkgDidQWtqMoom7Lu7Bq8StIJZKuTRB5k/NaOxb2myfiYNbdM8Xa/VsCrmzVFSM0IDW8zqT0C2SyOLR+p5D3WIMqm/QP2h+SyoMoI3bbt7Rcepe8mEQuGuNvcLH1LRYtghhGmwks3je38wtad1fTN7TMHgb6WPl/tSxinlOWxaeqk0cocLtII5LuoXQ17mG4Nj7e1SjD8REo4OG0e8cltUOIsqhbZ3L2UM9M6HosxEWtx7Ho6OIySHk1g8p7uA/PcrVjHPcGtFyVqEgC5WyutNXZYUcJs+ojB3gHTI7Qy5CreXF6zGJ+ia7QZtLGkhjW+fvee3wClFFmnpw0dI573byCWjuAVk6khp7Cocb8m8OpOigEjn/INOZW0bnFoTslJ/8AnL/Suxzg0Q/an+HL/SoflJm1dTsMtM4yNbrdGdb7DaWnf2KDy4jdqsKfDaWobmic4+IuPsoXzyMNnAK4XZzqAbZj/Cl/pWxwXK6mrHFsDnPttPRyNaPSc0C/JQHI3JOgxGPTvIJGECWIuuAdxHFhsfAjcrNw/DI6dgZEwMaOAVbWR00JMbA/MN72/A1U8Tnu1Nrdy0ucL5BJ9aP8RqpSvV15wvkEn1o/xGqk8QXKVv1h091z+Kf3Teg9SrYzY/I4/S+8VOFB82HyOP0vvFThW0fyDoF0UP029B6IsTEcWip26UsjWDdc6z2Dae5arKnKcUrdFljK4XAOxo+k73BQ3Asm34lKZp3uLL2JJ1u5DgOQWLn65W7q1hpB2fbTGzeHM9FvazOrTNNmMkk52DB/Mb+peNPnXjJ60DwOIe1x8CApJTZJ0sbdEQstzFytJlHm6ilYXU4Eco1gDUx3Ijd2rFwk3BU8MlAXZXxkDnm/Ast9g2UsFX+qf1tpY7qvHdvHMXC2i+fJJnwv3sex1ttnNc022jYbq1shcsvhkZZIR00dtI7NNp2Otx3H+68imzGx3UuI4V/Hb2sRu309wvXORIRQOHF8YPZpg+4Kn6vYrgzkxXw6U/RMbu4SNB9RVMSz3C7XBReA25n0C5Cr+fwVr5oj+gv/AM1/3WqcKtszdcC2oi3hzZB2EaJ+6PFWSqHEmltU8Hnfz1W7AbxtRERaCmREREREREREREWmyrxc01OS02e86DORI1u7hfvsqqp4unqootzngHs2n2KQZ0sULaiFg2NjLrc3vI9jFGMkKvSxKAn6RHi0rTe7M+y6ikgMNGZBuQT62V5QxhrQ0agAAO5d1w0rlbi5dFHsucDFTSPsPjIwZGHf1Rct7xfvspCuCF44ZhYqWGV0UgkbuNVRNJWgMIKnmbHH+kY+ncblnXj+oTrHcfvclXWN03Q1Esf0JHtHYHG3qss/IWuMdfDwcSw9jmn3gKuicWvHku4xCFk1K4jlmHhr6K73vABJ2DWewKDYviBe4uO/YOA3BSnG5tGnfzs3xIHsuoJUnWqvGqktkbEOV/wFy9DEC0v8FMMkKbRg0973E9w1D2LerVZMH9Fj7x/MVtV0MIDY2gbWCrXklxJRcOaCCDrB1EclyilWCg2IU3RSubuB1dh1hdaGvMUjX8NvNu8LZZXx2ex3FpH2T/uUXNRrXz+ZjqSrOT/E3HTf00XRxkTQjNxCs9jwQCNh1hU7lvi5qaqTX1IiYmDd1TZx7S4HuA4KzcnKrTp2cQC37JsqJbVkg32kkntJ1r67gcYkLpRwAt4/8XI1hLbNVlZoKYdFPJvMgZfk1oPvVhquszdSDFUM3iRru5zLf6SrFWjiQIqn35/hSwfTCKks4GAClrXaItHKOlYNwJNnAdjtfpBXaq/zv0w6GCTe2RzO57C72sCmwmYx1IHA6eyxqW3ZfkoBkXi5pK+JwNmvcIpBuLHkDX2Gx7lf6+aadpdPGBrJewDt0gvpVuxbuPMAkY7iRr4KKjJykKOZwvkEn1o/xGqk69XZnC+QSfWj/EaqTr1wlZ9YdPdUuKf3Teg9SrZzY/I4/S+8VMqmoEbHPdsa0uPYBdQzNef0NnpfeK3eW0+hQzHiGt+1I0H1Eq0abRg934XT0TO07NnPKPOyrbFcRMr3yO8p5JPLgByAsO5Wrk/RiGmiaPotJ7SLlUlU1F1aVVlyyGNojilmfot1BjmsvYbXEewFQQPGpK6rF6Z5bGxg59NLWUsWhx7LCnpARI8F/wC7b1n+A2d9lEZK3E8RJDQYIzqIbdmrm49Y+oLNwvNZG06UzjIdpA1C/vU2dzvlHmqj+NBB9d9z/wCW6+Z2CrrFJJK6qkkijd8Y4kNGu27Wdl9XrU0yCyKqIJ2zPIaLEFm0kEb/AFHuVgUGCRQizGNaOQWe1tkbCAbndZVGJySM7Ngs21uZt1WHjNAKinliP7RjmdhIIB7jYr5zmYWOLXCzmktcOBBsR4r6Weqczp5O9DP8IYOpKev5stv9QF+0FdLglSI3mJ3+W3X99FztZHmbmHBajIbHvgdbG9xsx3xcn1X219xAPcVfgK+YQ5W/myyzE8YppXfGxi0ZP7SMbubmjxGvcVtY1SF4E7OGh6c1FSS2+A+CsBEBRcsrJFq8eyjio2aUmm4nyWMaXOd4ah2khbRdXxg7QD2i6yYWg3cLheHuVVVecavkkJih6Nm5pjc89pcd/YAuxy6r2AF+i0HUNKK2vxVpCFvAeAUAzwv0YKe37x34ZV1SzxTytiETQD4rUkY5jS7MVrRnDq7bYj6H+5SzI3FaupaZJ+jEZHU0WkOJ43udSpI15V75C/4dT/UHrU2KQMgjGVo1PJY0zy92pVf52GkVjDxhb6pJPzUPwmr6Kojk+g9rj2Bwv6rqy87WEl0cUwHkEsd9V9iD4i3pKrgxcbL8LyvouHFs1I0dQf3ovo+mfdoPFeqi+b/GfhFGy568fxb+PVGo94t61KFvtNxcLjJY3RPLHbjRERCvVGqRy9itiE/NzT4xsKwsloiayC37xp8Nazct5dOvnPnWHotDPa0rZ5t8JMlSJCNTLn/n/OKrmjNLpzXdzSCHDw52+UDxIsrEykb+jO5Fp/mUGkcrGxKl6SJ7OIIHbtHrsq2qGEHhbaqPHIiJmv4EW8j/ALXO4e/+mW96meR1ReJzfou9Ttf5qQKAZM4j0cwB2O6p7d3/ADmp6x91fYdMJadp4jQ+H7dV9SzJIfNdkRFvrWUcyzHxbD5x9bf7KE2uVM8sndVg5knwt7yok5ttm06gOZXGYk0vrSxu5sPsFeUpywAnbVTXI9v6OD5z/vKmMtcHdRVsrLWY5xkjO4seSR4G7e5Xxg1F0MDGbwBftOsrW5W5JxYhFoSanC5Y8eU0+8cl9DwqrFE6x+W1j4cVztTH22vFVJm5yoFHWAyG0Uo6N53N13a48gdvJxV8tdcXGxfP+NZu6ulcbMMrNz2a/Fu0etbDJzK3EKJugGvfE3YyWN5DQPou1Fo5XtyVxXUsdb/Wge2/EX39j1WrFI6L4Xgq8VWOeXGW2hpwbuuZXjgNEsbftu49y6VOdSodGdGKJjreVdzrdjTYeN1qcj8l3YnUOnnJdGHXe46y9/DsGr2LXpKM0bv5FRoG7De5UkkvajIziuc2WSb56htQ9pEUZu2/znbrcgrmXnT07Y2hrQA0agAvRVVZVvqpO0d4DkFsRRiNtgo5nBH/AG+Ttj/EaqSxBXdnA/w+Xtj/ABWqkMQXOVv1h091zuKf3Teg9SrZzXfI2drvvFbjL2LSw+e24Nd9mRpPqBWmzXfI2drvvFTDEaQTQyRnY9jmH0mke9WbReMDu/C6ehk7PsnnhlPlZUAVdORNe2ooonatJo6N+r5zNXrFj3qlpmlj3Mdqc0lrhzBsfYpTkDlOKSYskNoZbBx3NfsDuzce47lpQPyO1Xd4vTfyae7NS3Ud44+/greAXK4BXKslwaIiIi6uC1WNYUyphfFILtcLHiOBHMHWtuvN7F6CQbhN186ZQYBJRTGOQateg/5r28Rz4jcsSjnLHBwJa5pBa4GxBGwg7ivoDGcBiqoyyVoc0+IPEHcVVuUObGaC7oPjWcP2g7vnLq6PFY5Rkm0PPgfZVktMWm7NlMskM47Jg2OpIZLsEmxj+3cx3qO7gpyCvmgh0Z0XAtO8OBB8CpDgeXVTSgBkl2D9m/rs7t7e4hRVWDB/xwHw4eCyjq7aPV7oq3o88TbDpYDfeWPB/lcBbxWf/wBX6S36uf7Mf9aqHYZVNNsh+y2hURnipyq7zzfqKf8AzHfhldKvPPEP1dPI4+e9rB/LpKI5RZUVWKaDTDZrSS1rGuOsi2tx26uxb1DQzQTNllGUDmRyUM0zHsLW6lRKU619BZBOvh1N/ltVSUObetnsej0BxcbK5sl8LdS0kULyC5jdEkbFJjFRFK0NY4E34Lyljc25cFmYhQNnidG8Xa4EEdqpHKPJqSjlLXAlt+o/cR+avdYuI4ZHUMLJGhzTx9y5iSMPCv6CvfSO01adx7d6pbJPKN1DPp2Jjd1ZG8W8R5w3d43q5sPxSOeMSROD2HePYRuPIqCYxmsNyYH6vou/NaBmT2IUji6NsjDvLDqPaNh71CztI9CLhW1UKOv/AKjHhr+/S/X3F1cfSrUZSZSspIiSR0hHUbvvxI4e1V+zFMWf1fjPsMb/ADBoKyqDN/UVDtKoda+sgkk/mpC9ztGjzVe2jghdmnlaRybqT7KMUtFJVzagTpHWd+v3q4cmsCFJCG6tI20vyXfBsnoqVtmDX9I7e7gtoso4wwd6hr691W4aWaNh+8UUWynwMkmVg2+WB7R71KVwQo6mmZUx5H/8K04pXROzNVVlhBUwwDHQ8BrjZ4/m5jmsjE8l2SXLeo7l5J7loJ8mpmHU3S5tPuKoYqeroHksGdp5e3A+asXyQ1DdTYqbtmuklQGi5NgoZHJVs1DpPC/tC9vgNVOdYI5uNh4bVZCvleLRwuv3iw81qmnY3Vzxbu1Xlj2IiV5Oxo2LIyawEveJpBZo/VtO/wA4rZ4bksxhDpD0jhs3NHYFvEo6AxvM8xu8+Q6LyaozNEbNGj7oiLyqKlsbS57msaNrnENA7SVbAX0C1F3LFq8p6bSoqkNA0jDKBq136N2xaXEs6VHEbNL5j5jer9p5APddaCoz1bQykLvrS+5rCrGHD6okPaw6a66eqgfNHsSq1FWSLK0M1WU0TIfgryGSaTiwnU1+kb2vude+rfqsqpxGr0pXvbEYmFxcGa3BgO4OIGpZtBUghdXVRR1cWQ6cehVdG50brr6SRVxkbl/olsFS67TZscpOsHc2Q7x527fxFjri6mmfTvyv8DzVqyQPFwo3nDkAw+S52mMDt6Rp9xVJVbw7erny0ySlr9ECbQY3XoW1aX0id5tq5d6iP/Rh/wC+b4FUlRA+STMAqato5Z5s7RoBbcKQZsJGfBGjSbpAuBbcXHWJGrapvtVWtzRyj9s3wKmWSWSvwJhu8ve7ad3cFtQmQANc3xut+mM4AY9gAA3v+FDs5WSDtI1MIvf9a0bdXzwPaq9hqeK+kZYg4WKguUea+KYl8J6J51kfMJ7N3cvJYM2oXW4fi3YgRy7DY+60WSWcR1MBFNeSIamkeWwcBfym8t27grIw7KOnqBeOZjuVwHDtabEeCqCqzeVkR1MDxxafcV5RZF1jtXQnvssGOkZpa62amGgqT2gkDT1HorrqsWhiF3yxsHnPaPaVrKbLGKeURU4dMb9Z4BEbRv6xGs8gO8KC4RmtleQZnBg4DWfFWRg2CR0rNCNoHE7z2lbDS87iypZmUsQsxxeeew9z6LYIiKRaC6li6GNeqIi19XgsMwtJGx/aAtRNm3oXfsbdhI9ik6KRksjPlcR0K8LQdwoiM19F9B32isiLNzRN/Yg9pupMikNVMd3u8ysezZyHktVT5K0sfkwMHcs+KkYzyWtHYAvZFAXE6lZoiIvERERERcFq5REXXQXIC5RERERERERERcFq5REXXQXIauURERERFq8osfZRQmR+snqsZsLncOQ3k7gFTOOYzPWzDTJe5xsyMeS2+5rd3bt4lb3ORi5fXmMnqwsa0DzntEjj4Fo9FeWbGFsuIku1lkbnN7dJov6/WuopIG0lMagi7rX89v8Aar5HmSTJwW+yZzVsaA+q67jr0Pmjt4qbU2BQRizImAfVCzkXPT1Es7s0hv8AvJbrGNYLNCwZsFhcCDG3XqPVCrXK/NaY9KajFwNboeXFn9PgrYRZU1TJTvzsPhwKPjDxYr5kfVarFXRmwyjNVRBrzd8J6Mk7S2wLSe429FVvnYwxtPXksFmysEths0iXNdbtLb963uZUm1QdxczxAP5hdFicjKijEgHIj0K0YGlkuVW8i4C5XKKxREREREREXGimiFyiIiIiIiIiIiIiIiIiIiIiIiIiIiIiIiIiIiIiIiIiIiIiIiIiIiIiIiIiIiIiIqVzsYe6GvMtupM1pB3aTGhjh22a0+ktFkhjrqSsjlAJAJa9o2mN2p1uewjmArwylwCOtgMUo1bWuHlNduLTxVJY/kTVUTyQ0yMGx7BfV5zdoXWUFfDLB/Hl0Nra8R7qumhc1+dvVX/TVTZGNexwc1wuCNhC9V874PltPTHqvc3iNx+sw6j4KX0meV4HXjY7mNJh94VXLhEzT8GoWw2pad9FbK6SSgAkmwGsncAFVk+ec/NgbfnI4+oNC1VXiGJYv1A0xwnaACxhHnXOk/s2KEYbI3WYhg5kj7Disu3afl1Wrzg4uMRr7QddrQIoyPnm5JcOVzt4C6tDIHJj4FTNafLPWefOK8sjs30dGNN3XlO1x3chwUyYyyVlU17WwxfI3796RRkEuduV2REVap0RERERERERERERERERERERERERERERERERERERERERERERERERERERERERERERERERERERERFwQvCakDlkIiKP1uSFPL5cTHdrQsEZuaP9wzwUuK4WbZHt2JHivC0HdaCkyOpovIhYO4LcQ0YbsACyEWJJOpXq4AXKIvEREREREREREREREREREREX/9k="/>
          <p:cNvSpPr>
            <a:spLocks noChangeAspect="1" noChangeArrowheads="1"/>
          </p:cNvSpPr>
          <p:nvPr/>
        </p:nvSpPr>
        <p:spPr bwMode="auto">
          <a:xfrm>
            <a:off x="215900" y="-485775"/>
            <a:ext cx="3505200" cy="1304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6" name="AutoShape 6" descr="data:image/jpeg;base64,/9j/4AAQSkZJRgABAQAAAQABAAD/2wCEAAkGBhQQEBQUExQVFBQWFxQUFBQYFhUVFBcUFBIVFBoYFhUXHCceFxkjHBQVHy8gIycpLCwsFR4xNTAqNSYrLCkBCQoKDgwOGg8PGiokHyU0LCwsKi0qLC0uLyosLi0tLDAsKi8tLDEpLDQsLywpLCwsLCosLCwsLCwsLCosLCwsKf/AABEIAIkBcAMBIgACEQEDEQH/xAAcAAEAAgIDAQAAAAAAAAAAAAAABgcEBQECAwj/xABJEAABAwIBCAUGCggFBQAAAAABAAIDBBEFBgcSITFBUWETInGBkTJigqGxwRQjNEJScpKys9EkM0NTk6LS4TVzwuLwFyVEY4P/xAAbAQEAAgMBAQAAAAAAAAAAAAAAAwUCBAYBB//EADMRAAEDAgQDBgYBBQEAAAAAAAEAAgMEEQUSITFBUXETYYGRsdEiMjOhwfAUIzRC4fFS/9oADAMBAAIRAxEAPwC8URERERYeKYxFSs05ntY3dfaTwa0a3HsWTWlxs0XK8JA1KzEVcYtnbsSKeL05D7GN957lpTlZidT5BeB/642tHiRf1qybhc1szyGjvK1zUsvZtz0VwoqcLMXOvSqf4hHqBXhJjeJQa3yVDRxd1h4kEKQYWHaNlYT1XhqCN2lXUiqCizmVjT1nMkHnMA9bLKSYbnUjdYTxOj85h02941OHddRS4VUR8L9Fk2pjcp2ixMOxWKobpQyNkG/ROsciNrTyKy1WuaWmxCnBvsiIi8XqIiIiIiIiIiIiIiIiIiIiIiIiIiIiIiIiIiIiIiIiIixcRge+Mtjf0bj86wJHZcEIV4dAuazEoobdLIyO+zScG37LnWsR+VFKP/Ih/iM/NVxlpkTLBE6odO6V12g6VyTpOttPaobM8hqrpap8brFoVNU4hLC/KWjzV8UuUtPK8NZNG5x2APaSe4FbQFVvmvwhvR9MRdzidfAA2VkALdjJc0Eq0hc57A53FcoiKRTIiIiIiIiIiLQ5YZSiiguLGV92xt573EcBfvJAUkcbpXhjdysXODRcrEywy3ZRjo47PnI2fNYDsL7b+DfZvq9jKjEqja6WQ7XHY0exo5BYr9OaW2t8kjtp1kucdpKufJTJplFCGgXedb3byV0UhjwyIBgu88f3hyC0W5qh1z8oWrydzcw04DpR0snPyQeQUtiha0WaAByFl3Rc7JK+V2Z5uVvtaGiwRdZIg4WIBHMXXZFGvVFMdzd09RdzB0Mn0m7CebdhVXZQYJNQyaEo1HyXjyXDkePJX4oZnEwaprBFDCxvR303vJ13GoC3AAk89XBXOHV743hj3fD38OnstWeEOFwNVV+T4qH1Dfgpc2X6TdVh524t5Har9pA8Rt6Qgv0RpECwLrayBuWoyVyUjoYrNF3ny37yVvVDiNaKqT4RYDbmf3ksoIezbruiIirFsIiIiIiIiIiIiIiIiIiIiIiIiIiIiIiIiIiIiIiIiIiIiKNZwx+gSfWj/EaqWrldWcL5BJ9aP8RqpSvVNW/WHT3XMYr/AHTeg9SrYzY/I4/S+8VN1CM2PyOP0vvFTdW0fyDoF0UP029B6IiIs1KiIiIiIiIipTK7GvhVVI+92NOhH9RpIv3m7u9WtlTWmGjneNoYQ08HO6gPi4Kjag2C6HBYQS6Q9B+fwtGrfs1SzNfhfTVbpSLiIavrO/sPWrbUEzRQAUkj97pSD6LWhTtV+JyF9S7u08lPTttGEREVcp0RERERERERERERFEMrMtOh0o4SNManv2hh4Ab3eoc92LnBouVPBTvnfkYFI8QxaKnF5ZGs4AnWexo1nuUbq85sDTZjJH8+q0es39S1OT2R7qz4+pc7RdrAJOk4cSTuUugySpWCwhYe0XKju92o0W6W0cByuu88bGw8OJWmp85cTtsUg7Cx3vC3WH5V08xAbJouOxrxoHuvqPcVgYnkBTSg6Deiduc3Z3jYVXmK0MtHL0UwuNrXfNc3iPyWDnyM31C3IKajrPhiu13K/pz+yulFXGTeVroLNkJfDs163M5tO0t5eHA2LHIHAEEEEAgjWCDrBCmY8PGiqqqkfTOs7bgV2RFiYjiLYW3OsnYOP9kkkbG0ucbALWa0uNgsl8gaLkgDidQWtqMoom7Lu7Bq8StIJZKuTRB5k/NaOxb2myfiYNbdM8Xa/VsCrmzVFSM0IDW8zqT0C2SyOLR+p5D3WIMqm/QP2h+SyoMoI3bbt7Rcepe8mEQuGuNvcLH1LRYtghhGmwks3je38wtad1fTN7TMHgb6WPl/tSxinlOWxaeqk0cocLtII5LuoXQ17mG4Nj7e1SjD8REo4OG0e8cltUOIsqhbZ3L2UM9M6HosxEWtx7Ho6OIySHk1g8p7uA/PcrVjHPcGtFyVqEgC5WyutNXZYUcJs+ojB3gHTI7Qy5CreXF6zGJ+ia7QZtLGkhjW+fvee3wClFFmnpw0dI573byCWjuAVk6khp7Cocb8m8OpOigEjn/INOZW0bnFoTslJ/8AnL/Suxzg0Q/an+HL/SoflJm1dTsMtM4yNbrdGdb7DaWnf2KDy4jdqsKfDaWobmic4+IuPsoXzyMNnAK4XZzqAbZj/Cl/pWxwXK6mrHFsDnPttPRyNaPSc0C/JQHI3JOgxGPTvIJGECWIuuAdxHFhsfAjcrNw/DI6dgZEwMaOAVbWR00JMbA/MN72/A1U8Tnu1Nrdy0ucL5BJ9aP8RqpSvV15wvkEn1o/xGqk8QXKVv1h091z+Kf3Teg9SrYzY/I4/S+8VOFB82HyOP0vvFThW0fyDoF0UP029B6IsTEcWip26UsjWDdc6z2Dae5arKnKcUrdFljK4XAOxo+k73BQ3Asm34lKZp3uLL2JJ1u5DgOQWLn65W7q1hpB2fbTGzeHM9FvazOrTNNmMkk52DB/Mb+peNPnXjJ60DwOIe1x8CApJTZJ0sbdEQstzFytJlHm6ilYXU4Eco1gDUx3Ijd2rFwk3BU8MlAXZXxkDnm/Ast9g2UsFX+qf1tpY7qvHdvHMXC2i+fJJnwv3sex1ttnNc022jYbq1shcsvhkZZIR00dtI7NNp2Otx3H+68imzGx3UuI4V/Hb2sRu309wvXORIRQOHF8YPZpg+4Kn6vYrgzkxXw6U/RMbu4SNB9RVMSz3C7XBReA25n0C5Cr+fwVr5oj+gv/AM1/3WqcKtszdcC2oi3hzZB2EaJ+6PFWSqHEmltU8Hnfz1W7AbxtRERaCmREREREREREREWmyrxc01OS02e86DORI1u7hfvsqqp4unqootzngHs2n2KQZ0sULaiFg2NjLrc3vI9jFGMkKvSxKAn6RHi0rTe7M+y6ikgMNGZBuQT62V5QxhrQ0agAAO5d1w0rlbi5dFHsucDFTSPsPjIwZGHf1Rct7xfvspCuCF44ZhYqWGV0UgkbuNVRNJWgMIKnmbHH+kY+ncblnXj+oTrHcfvclXWN03Q1Esf0JHtHYHG3qss/IWuMdfDwcSw9jmn3gKuicWvHku4xCFk1K4jlmHhr6K73vABJ2DWewKDYviBe4uO/YOA3BSnG5tGnfzs3xIHsuoJUnWqvGqktkbEOV/wFy9DEC0v8FMMkKbRg0973E9w1D2LerVZMH9Fj7x/MVtV0MIDY2gbWCrXklxJRcOaCCDrB1EclyilWCg2IU3RSubuB1dh1hdaGvMUjX8NvNu8LZZXx2ex3FpH2T/uUXNRrXz+ZjqSrOT/E3HTf00XRxkTQjNxCs9jwQCNh1hU7lvi5qaqTX1IiYmDd1TZx7S4HuA4KzcnKrTp2cQC37JsqJbVkg32kkntJ1r67gcYkLpRwAt4/8XI1hLbNVlZoKYdFPJvMgZfk1oPvVhquszdSDFUM3iRru5zLf6SrFWjiQIqn35/hSwfTCKks4GAClrXaItHKOlYNwJNnAdjtfpBXaq/zv0w6GCTe2RzO57C72sCmwmYx1IHA6eyxqW3ZfkoBkXi5pK+JwNmvcIpBuLHkDX2Gx7lf6+aadpdPGBrJewDt0gvpVuxbuPMAkY7iRr4KKjJykKOZwvkEn1o/xGqk69XZnC+QSfWj/EaqTr1wlZ9YdPdUuKf3Teg9SrZzY/I4/S+8VMqmoEbHPdsa0uPYBdQzNef0NnpfeK3eW0+hQzHiGt+1I0H1Eq0abRg934XT0TO07NnPKPOyrbFcRMr3yO8p5JPLgByAsO5Wrk/RiGmiaPotJ7SLlUlU1F1aVVlyyGNojilmfot1BjmsvYbXEewFQQPGpK6rF6Z5bGxg59NLWUsWhx7LCnpARI8F/wC7b1n+A2d9lEZK3E8RJDQYIzqIbdmrm49Y+oLNwvNZG06UzjIdpA1C/vU2dzvlHmqj+NBB9d9z/wCW6+Z2CrrFJJK6qkkijd8Y4kNGu27Wdl9XrU0yCyKqIJ2zPIaLEFm0kEb/AFHuVgUGCRQizGNaOQWe1tkbCAbndZVGJySM7Ngs21uZt1WHjNAKinliP7RjmdhIIB7jYr5zmYWOLXCzmktcOBBsR4r6Weqczp5O9DP8IYOpKev5stv9QF+0FdLglSI3mJ3+W3X99FztZHmbmHBajIbHvgdbG9xsx3xcn1X219xAPcVfgK+YQ5W/myyzE8YppXfGxi0ZP7SMbubmjxGvcVtY1SF4E7OGh6c1FSS2+A+CsBEBRcsrJFq8eyjio2aUmm4nyWMaXOd4ah2khbRdXxg7QD2i6yYWg3cLheHuVVVecavkkJih6Nm5pjc89pcd/YAuxy6r2AF+i0HUNKK2vxVpCFvAeAUAzwv0YKe37x34ZV1SzxTytiETQD4rUkY5jS7MVrRnDq7bYj6H+5SzI3FaupaZJ+jEZHU0WkOJ43udSpI15V75C/4dT/UHrU2KQMgjGVo1PJY0zy92pVf52GkVjDxhb6pJPzUPwmr6Kojk+g9rj2Bwv6rqy87WEl0cUwHkEsd9V9iD4i3pKrgxcbL8LyvouHFs1I0dQf3ovo+mfdoPFeqi+b/GfhFGy568fxb+PVGo94t61KFvtNxcLjJY3RPLHbjRERCvVGqRy9itiE/NzT4xsKwsloiayC37xp8Nazct5dOvnPnWHotDPa0rZ5t8JMlSJCNTLn/n/OKrmjNLpzXdzSCHDw52+UDxIsrEykb+jO5Fp/mUGkcrGxKl6SJ7OIIHbtHrsq2qGEHhbaqPHIiJmv4EW8j/ALXO4e/+mW96meR1ReJzfou9Ttf5qQKAZM4j0cwB2O6p7d3/ADmp6x91fYdMJadp4jQ+H7dV9SzJIfNdkRFvrWUcyzHxbD5x9bf7KE2uVM8sndVg5knwt7yok5ttm06gOZXGYk0vrSxu5sPsFeUpywAnbVTXI9v6OD5z/vKmMtcHdRVsrLWY5xkjO4seSR4G7e5Xxg1F0MDGbwBftOsrW5W5JxYhFoSanC5Y8eU0+8cl9DwqrFE6x+W1j4cVztTH22vFVJm5yoFHWAyG0Uo6N53N13a48gdvJxV8tdcXGxfP+NZu6ulcbMMrNz2a/Fu0etbDJzK3EKJugGvfE3YyWN5DQPou1Fo5XtyVxXUsdb/Wge2/EX39j1WrFI6L4Xgq8VWOeXGW2hpwbuuZXjgNEsbftu49y6VOdSodGdGKJjreVdzrdjTYeN1qcj8l3YnUOnnJdGHXe46y9/DsGr2LXpKM0bv5FRoG7De5UkkvajIziuc2WSb56htQ9pEUZu2/znbrcgrmXnT07Y2hrQA0agAvRVVZVvqpO0d4DkFsRRiNtgo5nBH/AG+Ttj/EaqSxBXdnA/w+Xtj/ABWqkMQXOVv1h091zuKf3Teg9SrZzXfI2drvvFbjL2LSw+e24Nd9mRpPqBWmzXfI2drvvFTDEaQTQyRnY9jmH0mke9WbReMDu/C6ehk7PsnnhlPlZUAVdORNe2ooonatJo6N+r5zNXrFj3qlpmlj3Mdqc0lrhzBsfYpTkDlOKSYskNoZbBx3NfsDuzce47lpQPyO1Xd4vTfyae7NS3Ud44+/greAXK4BXKslwaIiIi6uC1WNYUyphfFILtcLHiOBHMHWtuvN7F6CQbhN186ZQYBJRTGOQateg/5r28Rz4jcsSjnLHBwJa5pBa4GxBGwg7ivoDGcBiqoyyVoc0+IPEHcVVuUObGaC7oPjWcP2g7vnLq6PFY5Rkm0PPgfZVktMWm7NlMskM47Jg2OpIZLsEmxj+3cx3qO7gpyCvmgh0Z0XAtO8OBB8CpDgeXVTSgBkl2D9m/rs7t7e4hRVWDB/xwHw4eCyjq7aPV7oq3o88TbDpYDfeWPB/lcBbxWf/wBX6S36uf7Mf9aqHYZVNNsh+y2hURnipyq7zzfqKf8AzHfhldKvPPEP1dPI4+e9rB/LpKI5RZUVWKaDTDZrSS1rGuOsi2tx26uxb1DQzQTNllGUDmRyUM0zHsLW6lRKU619BZBOvh1N/ltVSUObetnsej0BxcbK5sl8LdS0kULyC5jdEkbFJjFRFK0NY4E34Lyljc25cFmYhQNnidG8Xa4EEdqpHKPJqSjlLXAlt+o/cR+avdYuI4ZHUMLJGhzTx9y5iSMPCv6CvfSO01adx7d6pbJPKN1DPp2Jjd1ZG8W8R5w3d43q5sPxSOeMSROD2HePYRuPIqCYxmsNyYH6vou/NaBmT2IUji6NsjDvLDqPaNh71CztI9CLhW1UKOv/AKjHhr+/S/X3F1cfSrUZSZSspIiSR0hHUbvvxI4e1V+zFMWf1fjPsMb/ADBoKyqDN/UVDtKoda+sgkk/mpC9ztGjzVe2jghdmnlaRybqT7KMUtFJVzagTpHWd+v3q4cmsCFJCG6tI20vyXfBsnoqVtmDX9I7e7gtoso4wwd6hr691W4aWaNh+8UUWynwMkmVg2+WB7R71KVwQo6mmZUx5H/8K04pXROzNVVlhBUwwDHQ8BrjZ4/m5jmsjE8l2SXLeo7l5J7loJ8mpmHU3S5tPuKoYqeroHksGdp5e3A+asXyQ1DdTYqbtmuklQGi5NgoZHJVs1DpPC/tC9vgNVOdYI5uNh4bVZCvleLRwuv3iw81qmnY3Vzxbu1Xlj2IiV5Oxo2LIyawEveJpBZo/VtO/wA4rZ4bksxhDpD0jhs3NHYFvEo6AxvM8xu8+Q6LyaozNEbNGj7oiLyqKlsbS57msaNrnENA7SVbAX0C1F3LFq8p6bSoqkNA0jDKBq136N2xaXEs6VHEbNL5j5jer9p5APddaCoz1bQykLvrS+5rCrGHD6okPaw6a66eqgfNHsSq1FWSLK0M1WU0TIfgryGSaTiwnU1+kb2vude+rfqsqpxGr0pXvbEYmFxcGa3BgO4OIGpZtBUghdXVRR1cWQ6cehVdG50brr6SRVxkbl/olsFS67TZscpOsHc2Q7x527fxFjri6mmfTvyv8DzVqyQPFwo3nDkAw+S52mMDt6Rp9xVJVbw7erny0ySlr9ECbQY3XoW1aX0id5tq5d6iP/Rh/wC+b4FUlRA+STMAqato5Z5s7RoBbcKQZsJGfBGjSbpAuBbcXHWJGrapvtVWtzRyj9s3wKmWSWSvwJhu8ve7ad3cFtQmQANc3xut+mM4AY9gAA3v+FDs5WSDtI1MIvf9a0bdXzwPaq9hqeK+kZYg4WKguUea+KYl8J6J51kfMJ7N3cvJYM2oXW4fi3YgRy7DY+60WSWcR1MBFNeSIamkeWwcBfym8t27grIw7KOnqBeOZjuVwHDtabEeCqCqzeVkR1MDxxafcV5RZF1jtXQnvssGOkZpa62amGgqT2gkDT1HorrqsWhiF3yxsHnPaPaVrKbLGKeURU4dMb9Z4BEbRv6xGs8gO8KC4RmtleQZnBg4DWfFWRg2CR0rNCNoHE7z2lbDS87iypZmUsQsxxeeew9z6LYIiKRaC6li6GNeqIi19XgsMwtJGx/aAtRNm3oXfsbdhI9ik6KRksjPlcR0K8LQdwoiM19F9B32isiLNzRN/Yg9pupMikNVMd3u8ysezZyHktVT5K0sfkwMHcs+KkYzyWtHYAvZFAXE6lZoiIvERERERcFq5REXXQXIC5RERERERERERcFq5REXXQXIauURERERFq8osfZRQmR+snqsZsLncOQ3k7gFTOOYzPWzDTJe5xsyMeS2+5rd3bt4lb3ORi5fXmMnqwsa0DzntEjj4Fo9FeWbGFsuIku1lkbnN7dJov6/WuopIG0lMagi7rX89v8Aar5HmSTJwW+yZzVsaA+q67jr0Pmjt4qbU2BQRizImAfVCzkXPT1Es7s0hv8AvJbrGNYLNCwZsFhcCDG3XqPVCrXK/NaY9KajFwNboeXFn9PgrYRZU1TJTvzsPhwKPjDxYr5kfVarFXRmwyjNVRBrzd8J6Mk7S2wLSe429FVvnYwxtPXksFmysEths0iXNdbtLb963uZUm1QdxczxAP5hdFicjKijEgHIj0K0YGlkuVW8i4C5XKKxREREREREXGimiFyiIiIiIiIiIiIiIiIiIiIiIiIiIiIiIiIiIiIiIiIiIiIiIiIiIiIiIiIiIiIiIqVzsYe6GvMtupM1pB3aTGhjh22a0+ktFkhjrqSsjlAJAJa9o2mN2p1uewjmArwylwCOtgMUo1bWuHlNduLTxVJY/kTVUTyQ0yMGx7BfV5zdoXWUFfDLB/Hl0Nra8R7qumhc1+dvVX/TVTZGNexwc1wuCNhC9V874PltPTHqvc3iNx+sw6j4KX0meV4HXjY7mNJh94VXLhEzT8GoWw2pad9FbK6SSgAkmwGsncAFVk+ec/NgbfnI4+oNC1VXiGJYv1A0xwnaACxhHnXOk/s2KEYbI3WYhg5kj7Disu3afl1Wrzg4uMRr7QddrQIoyPnm5JcOVzt4C6tDIHJj4FTNafLPWefOK8sjs30dGNN3XlO1x3chwUyYyyVlU17WwxfI3796RRkEuduV2REVap0RERERERERERERERERERERERERERERERERERERERERERERERERERERERERERERERERERERERFwQvCakDlkIiKP1uSFPL5cTHdrQsEZuaP9wzwUuK4WbZHt2JHivC0HdaCkyOpovIhYO4LcQ0YbsACyEWJJOpXq4AXKIvEREREREREREREREREREREX/9k="/>
          <p:cNvSpPr>
            <a:spLocks noChangeAspect="1" noChangeArrowheads="1"/>
          </p:cNvSpPr>
          <p:nvPr/>
        </p:nvSpPr>
        <p:spPr bwMode="auto">
          <a:xfrm>
            <a:off x="63500" y="-1571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7" name="AutoShape 8" descr="data:image/jpeg;base64,/9j/4AAQSkZJRgABAQAAAQABAAD/2wCEAAkGBhASEBUQERQVEQ8WFRARFhUSExYSEhIQFhMYFBUUExYXGyYeGRkkGRYVIC8gIycpLi0wFR40NTIqNSYrLCsBCQoKDgwOGg8PGiskHyQ0NSwyNTUyKTQtNS0vLyw0NDA1MDQsNDQvLC0tLCwsLCwwLCwqLywvKSkwLywsLCksLP/AABEIAMMBAgMBIgACEQEDEQH/xAAcAAEAAgIDAQAAAAAAAAAAAAAABgcEBQECAwj/xABFEAACAgEBBQUEBwQHBwUAAAABAgADEQQFBhIhMQcTQVFhInGBkRQjMkJSobFicoKiJDM0hJLB0UNTg7LC4fAVFnOjw//EABoBAQADAQEBAAAAAAAAAAAAAAADBAUCAQb/xAA0EQACAgECAgcGBgIDAAAAAAAAAQIDEQQxEiEFE0FRYXGBNJGhscHRFCMkMuHwIvFCUtL/2gAMAwEAAhEDEQA/ALxiIgCIiAIiIAiIgCIiAIiIAiIgCIiAIiIAiIgCIiAIiIAiIgCIiAIiIAiIgCIiAIiIAiIgCIiAIiIAiIgCIiAIiIAiIgCIiAIiIAiIgCIiAIiIAiIgCIiAIiIAiIgCIiAIiIAiIgCIiAIiIAiIgCIiAIiIAiIgCIiAIiIAiIgCIiAIiIAiIgCIiAIiIAiJwYBzE1O2t6NLpRm+wIcZCjLOR6KuTj16SJt2sGwn6HodTqVzwiwKRUTnH2kDAD1JHjy5SxXprbFxRjy79l72cOyKeM8ywolb6ntG2rWMvspsfsWvaR7xXUcfGNH20UluC7T21sCA3CyvwE/iVuFhy59M+kmj0ffJZgk/JxfyZy7oR/c8e8siJo9i76aLV8qLlL/7t8128uuEfBI9RkTdgypOuVcuGaafiSKSayjmIicHoiIgCIiAIiIAiIgCIiAIiIAiJ53OQCQCxwSAMAk+QyQPnAPTMZkV2ttvVVAu4rpryQoDC1jyJy2QAOQPIfMyM7C3+1mp1hoFlaUKC7uKgXI4goVMtjiJbqQQAp90h65cfBzyV/xEePq8PJaETzosyMiekmLAiIgCIiAIiIBwTILv3v8AjTK1dR+sHslgMkN+BB4t5nw6dekl3k2p3NBZTh29lT5Egkt8ACfgJSOxP6XtEv1r04DICc/XEkVk564w7ZPiomhpaYqEr7FlLZd7+xVtnJyVce3fyJFsPdprHF2qHf6lsN3Te1VQfKzP9bYPHiyoPLmRxSf6fYNjAd4xx4AdAPIDwmXsHZC1oCR7Rm4lS26dsuKbLEIRgsRRpf8A2zX5nM0m8O4FeoTD+0QCFbkLE/cfqPccr5gyazgicRlKD4ovDPWk1hnzXtzdzUU6waJPbswtqtnh4K+I4ssI/q+Ejr7sZ4gJeW5V1g0yVWWvqHUYNtgAL/548BnJ8yZ7bQ3brdyyIql2DWMqgNYRyBc9WwOmek2ui0S1qFUS3qtZZqeHj7CKqmNeeEyIjM8b9ZWilnYIo6liFA95MpEy58j2iR67f/ZqkD6QrE/7tXtHxKKQJstDt7TXHFVqO34Qw4v8PWcKyLeE0TS09sFxSg0vJmfE4DTmdkIicEzxv1tafbZV95AnMpRisyeD1JvY94mCm3NOelgPzx88YmVVerDKkMPMHIkdd9Vn7JJ+TTPXGUd0ekREmORE6lxMaza1CnDW1qfI2KD8iZ6k3seN4MuJgNt7SjrfSP8Aip/rFW39KzBFvpZycBVtQsT5AA5M9cJJZaGUaLf3Tr3AJH3ifkjSsuzWvi1l3uq/Nm/0lndoLfUL73P8v/eVt2VDOs1H93/Nrv8ASUF7T6Gdj9Z6F40rhQBO84XpOrWAcyeUumkd4mj1O++z0ODqEY5xisNbg+vdg4mbodvaa44qtR2xnhB9oD1U8/ynCnFvCaJpUWxjxSi0vJmfE8rtQqKWbPCOZwpY/AKCT8Jr13p0ZQ2d8orFR1HEQVBozjvQSOadPaHLmJ2Qm1icK2RkdDziAV72obQ4Rw5wVqLfGxsf/n+ciPY7owxtf7xuVSf2UrDKPnY3zmb2xPYNYBz7ttPTjyLLbdxfIFfnMbsW1GLb6z4NTYPXiDI3/Inzm/fVw9HQa8/j9zPrl+pkmXYowMTmBEwDQEREARE4MA0+8W3101XEcFznhBOBy6s3oP8AMecrzZmnOvYarWF7kYt3NJJVCoYr3jKuMLkEBR1Ay3FmY/anthiLcHlxGpfRU5Ef4+I/GTDcDQL3NbeVVIHoBWoEqxatm87I1bIvSUR4eUpc2+3Hd4eJ6jdZWTh+j0KuMcPcV9P8MgO+W61ukxbXxLSCBjiYtU55KyOTxcJJxzOQT1ORi7Zr9tbLTUUvS4yrqy+7I6+8Hn8JJbUrI47SDR62ensUs8u1eH3IB2d9ojvYui1bcVh5VWnq5AJ7uwj72AcN44weZGbOB5T5l2tp7KGDA8NqMGBH3bEOcj3MPyn0BsTbYv0iagcuKuuzHlxqGx+eJXpvxU5T/wCPyLfS2ljVanXtI8N594e4UKntWuwRQOpcnAGT09T4TU6DRcZzjv7T9p7BxJnx4EbkBnPPGfM+Aj28GqazaFK55A2fPun/APPhLK2NpAlS4HPEp9G/qo/ibebb5LsS8PHvZn2/l/4I0eq3esIyFUN4FFCHPvUc/ceU0p1N1LZBKWL4jow8iOhEsWR3efZ4IFgHTkfcf+886V0seqd9axOPPK7u0609j4uCWzMvd7b6amvI9mxTwuv4W8x+yfA/5gz227tlNNUbG5noq5wWbrj0GMkn0ld7D2gdPtAL92wMhHhkAup/lI/iM9u1XaZAKg9KlK+fts3Ef5F+U2OhX+PUOL1KWtfUJ49Dx0LPtPiv1dtjaYs6Vael2qrdVPC7PwEMV4gQMnPJueOU9tduEiVk6NG01g5rm2yytj4LYLC5C+q4I68+h9OyBFfSVH8PeL8Ra+fnkH4yyWUYxNKzV3V2NQeEnstuXhs/qRRqjKP+SyfNd20CLx9MqNqKSllXG1TjnglWrYe2CDyJ4Tz9CLe3N2LRUot0dSJXYFcWAtY7owyPbsJfGD9nPLyzIV2t7CFeqNyjC2Vox9bASjfyqn5yS9i+0mbQrWxJCvcq55+xx8Q+RZh8Jo9Jz62iu2LeHus8vd4Mr6VcE5QxsbjtCP1C+639BK97Jv7XqP7t+t0sHtGP1K+679Fle9kn9r1H92/W6fJL2l/3sI4+2Py+hder1a11mxjhVGT4n3AeJ9JV+s2jZtLUuljsmiq4Q1dbYFjtkirI+0SASx+7yxgsDJX2ga4pSqjx43PuQDA+bA/wyC9md9Yrtuvda6xqXJaxgq57urAyfHryncpcdnA9kfUU1urT9dH90nheHl4kyo3XqavgXTULX5GpGJ8ebMCxPrnMgO+W79mjsV0ZkrOSh4zx1WL4I+eLGDkHOeoJ855b2gG4cOzdO+pHTvXHc6dfA+0+M4645TQbU3b1GsIbX6g2kc1o0w4KlzjILlckYA6AH9rxi2EbViK9STSW2aSfHdLlzzF82/Ts9cG87NN9Pp+neq4g6iohHI5caMDwOfInDA48Vz4zdjcnSd3XUQ5rqqGnRe8YDue7avhOMZ5Nnn4qp6jM0m526Q0xzXWtS+OBlj+85yzfEmTkSxFNLDMq2UZTcorCZ1pr4VC5JwAuTzJwMZJ84neJ0Rlbds2yC1NWqX/ZM1b/ALlpXhb4Oqj+OVnultkaPXV3tyqOarD5VOQeL+FlRj6KZ9E7V2cl9L02DirdWRhnGVIwcEcwfUdJ87b0bvWaO802ZZTlq3xgWJ0z5cQ5cQ8MjwIJ+l6Nuhfp3pbN1nHk/s/7yM3UwlXYro+p9I0WhlBHOekqDs17RVqVdHq2IQELTaeYUE4FVnkB4N0A5HGATbq2AjIOQefLnymFqdNPTz4Jr+S9XZGxZidNQ5C5ALHyGAT8yBIRtvXbaL/VHTaasZwDZ3jEebE1Nz9ABj1k7ImLds6tjlhmcVWdW88KfmsnUo8SxkrXa2++s06FbNQDcFB+rSsocjIwWqB/KZnZrvNrNXx36nUF6+Nqq6hVUoJCqxsZlUN97AHL7JznljR9rOmRHbhAHKv/AJRMzsVQGj/i2/ok2NWoLSQnGKTlvyXw7ilS310k28LxI52h572ys9VtuJ9zOzr/ACsD8ZY3ZXre80NR8QgQ568Veayfjw5/ikf7Wt2G4vpta5XAW4AdAowtvywp8gFPQGajso3mXT3HTWELXawZGPIC0gKVPlxALj1GPvT5Kn8q1xez2PsdUlqtJGyvm47/AF+/kXbODOA4mLtPaddFTW2NwooyfXwAHmSeQHrL7eObPnknJ4W5RPaWFR7P/m1B/wDtYyx9z6XTZq1n7SU0g+hVF4h8CDK3FDbQ1vekf0auxnc/dsvLd53S+fNsnyA8OJZdOwdn8NGG5lgc+uesoxo6ymcXy4k170a/SN/5kYLnw/Mrravs6uu09A659A2UJPwYy1tntmtfcJWm8Wh4XNTjz4T+JfD4+cmO5m1u8pCMfrUwG9fJ/cf1yJndD2OpPTWcpIp6mPFia2JHMLayZqb4frMzM0m9e2q9PQzOwHLp6TT181HTTz3Ner5Ir1JuawVnrXJ2lWq/dLOfQBGH6lR8Zndq2xrDTVrFBKKnd3YySFzlHP7IJcE/tL4ZI8t1dk2Wag6ixSLbMYDDDV1Z4gCCMgscEjw4Vzg5AtWzRBq+A+WJP0K56CEH2rdeZzq1G9tPYpjsl3oTT3NpbmC12sGrZjhRacKUJ6DiAXGeWVI6tLv45VO3uyakuWrVqweopYBceQRlZVHooE0u3NqWaSttKr6huEIo721ip4kDfZGFxzHLE33TVrrc0tp7tY+O5RdktPBcXMzu1DaLa3VLo9IBYyqQzA+wh4vbZ28EX2QT5kgZPKSvs72MKKlRclEXhBIxxHJZmI8MsWPxmg7ONmV3aVDXjifne3VmtUn2G8lUEcK9MNn7xJtDR6Ra1CrKeqs5qlbQ5fdk1UMZk92RTtI/ql/du/6JAOyT+16j+7frdJ/2kMO6XJ8Lv+iQHsmX+lXnwP0b8jd/rMRe0v8AvYUo+2Py+hNu1HlVW3ge9r+LBWH5I0hXZRq1GptoIXiYCxMqCxx7Ngzjy4Dj0Yy0979ifStHZSMB8BkJ5AWr7SE+meR9CZQStbp9QHGatRU4OD1DKeasB1U8wR0IPkZ5a3Vbx9jPtdHGOq0boT/yX+/4PoE7HZj7Tez5DkJnafZladBzmi3P33o1tYGRXqAPaqY+1nAyU/Evr88ST5l2MlJZRgWVyqk4TWGgBOZjnXV8fd8QL4zwjmQPNsdBy6nrMidHAiIgCaPeXdmrV1FLFDA88HqD4MpHNW9Rz6+Zm8ieptPKB8/7d7N9TQxNJFic/ZsPBZ06BscDe88PunnsXeDbGhASuu7u+eK2rOoqHhyCE8I/dKy/r9Ij/aAM1V+6tLc8YmnHpO1x4LEpLxRW/DQTzHK8iD6Ptb15wDsy1z5ot6fymlv1mzbfjazg8GzOD9q3UoMepRgmfgZvxuinmZk17t1jqSZBLUVdlUffL/0S8D/7P4fYqfePdnaGssNmrvpQnAC6dXsIA5YwQqj38TSX9mu750id0CzLxM/E4AJLY8B0HIecmdOx6l+6JlpUB0GJFdqbLUlLZbLsEa4w5o6arTB1KmVRvP2WLxF6Pqs/dVeKr4Jy4fgceQluzqyA9ZVlBSWGizVdZS+KDwVRsWzbdC90up01iDIH0nvncDPL2u6z8CxxMzWbv26lg2t1T6kDmKaF7inOOeSPa8+Y4Tz6yxG2dUfuidq9Eg6KJz1cdmTPV2ZysJ96ST9+CM7D3YA4SUWuteSoihUUZzyA5DnknzJJPWStUAGBOQJzJCoafb+wU1CYI59R559DIK2xtVp7OKtsEdCcg/EqDkemJaU87KFbqAZXt01VvOa59/adxnKOxD9NtjXMuGsoXl9oB2fP7pRR+cxn2SbH42Lai3IIawYRCOhROYyMAgkkjwxJn/6ZV+ET2roVegAiOmrTUnltbZbePeeux7Gr2JsQUjJ5ueZPrM3aG06qE47XWtPNj1PkB1J9BPTWala0axvsqrOfcBk/pKV3g2pZrNfXp7CeFuNrOBsFKlUsa6z4AkBc+JOTNLT6frcyk8Rjzf8ABUtt4Wox3ZOD2pU2WGrS6bU6sjqyVgVg4zzOSV8ftAemZCt+NPtHWOtv0A6flwnGqos7wfcPAWUqRzHQ5yPwiWBsPYjGtVUCqkfZRBwqPgPH1PM+OZuBu9XjnzktesjRPipgk/Ftv5pfA9lVxxxN5Pn3YO8Go0V3eUk1uMCytgeFwDngsQ46c8dCMnGMnN97pb206+jva/ZYHhsrYgtW/kfMHqD4jyOQIxvz2drdWbKRjUKvsn8YH+zfzB6A/dJ5csgwbso2m1W0WQH6uyhiw8CUsQofhxuP4zNDUyq1und6WJx3/vy8sFepSps6tvKexYu/u6tmqIc3slagha0rBwT9pi3FzJ5e7hHrmHbF3Ju09nHVqbqm6EpWOY/aHFhh78y5gAw5jM4+jr5CfOdVHPFjmWephxcWOZqt3lYVhHssvfqXt4Qx9AEUAD/wkyP777gVar6wAraBgOn2seTDow9/TwIk3WsDoMTkiduKawyxXOVb4oPDPnq/cbW1t7L1kA5BY2I2fMgIQD7iZutm7E17YW/XXJX0Kae29yV8Rmwqq/JpclugrbqonRNl1Doo+UhVEE8pF2XSWoksOXwRpd19mpTX3dNfAhJdixLWWOTkvY55s3r5YHLpJIJwqAdJ2k+xQbcnliIiDwREQBERAEREAREQBERAEREAREQBERAEREA1+3dI1umtrQhXet1UnoHKnhJ9M4nztRtVqtauosVuJHZbK/svjBrsQ55cQyeR8VHvn0wRIBvx2dVapjcoKXYxx18mPlxjo+AAOfPAxnGJp6HVwqjKq1ZjIrXUuTU4vmiW7A2pRfQtlDrZWR1XwPiGHUH0OCJsuKULTuXrdOxNOo4H6cQNtBIGcAmviJHM8pvtJVthl4LNoiteQHdq1r48csyVtn+Kcz0tH7oXLHinn4J/Q6jZPZwfwLD3p3jp0ena6xlBw3ApIBsfHIL+RJ8BzlXbgbtWJZ39i8L2BAikYdKAeLibyLnhPD4BBnrgb7Ze51QsF1ht12q5fW6k8SgjmOFCT0bJHEWwTyxJtsnY/AS783PMkyGVsYVuqt5zu+/G2F3HSg3Lil2bG0qXAA9J3iJUJRERAEREAREQBERAEREAREQBERAEREAREQBERAEREAREQBERAE4InMQDws0SN1UToNmVfhHymVEA6JSo6ACd4iAIiIAiIgCIiAIiIAiIgCIiAIiIAiIgCIiAIiIAiIgCIiAIiIAiIgCIiAIiIAiIgCIiAIiIAiIgCIiAIiIAiIgCIiAIiIAiIgCIiAIiIAiIgCIiAIiIAiIgCIiAIiIAiIgCIiAIiIAiIgCIiAIiIAiIgCIiAIiIAiIgCIiAIiIAiIgCIiAIiIAiIgCIiAIiIAiIgCIiAIiIAiIgH//Z"/>
          <p:cNvSpPr>
            <a:spLocks noChangeAspect="1" noChangeArrowheads="1"/>
          </p:cNvSpPr>
          <p:nvPr/>
        </p:nvSpPr>
        <p:spPr bwMode="auto">
          <a:xfrm>
            <a:off x="63500" y="-904875"/>
            <a:ext cx="2457450" cy="1857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" name="AutoShape 10" descr="data:image/jpeg;base64,/9j/4AAQSkZJRgABAQAAAQABAAD/2wCEAAkGBhASEBUQERQVEQ8WFRARFhUSExYSEhIQFhMYFBUUExYXGyYeGRkkGRYVIC8gIycpLi0wFR40NTIqNSYrLCsBCQoKDgwOGg8PGiskHyQ0NSwyNTUyKTQtNS0vLyw0NDA1MDQsNDQvLC0tLCwsLCwwLCwqLywvKSkwLywsLCksLP/AABEIAMMBAgMBIgACEQEDEQH/xAAcAAEAAgIDAQAAAAAAAAAAAAAABgcEBQECAwj/xABFEAACAgEBBQUEBwQHBwUAAAABAgADEQQFBhIhMQcTQVFhInGBkRQjMkJSobFicoKiJDM0hJLB0UNTg7LC4fAVFnOjw//EABoBAQADAQEBAAAAAAAAAAAAAAADBAUCAQb/xAA0EQACAgECAgcGBgIDAAAAAAAAAQIDEQQxEiEFE0FRYXGBNJGhscHRFCMkMuHwIvFCUtL/2gAMAwEAAhEDEQA/ALxiIgCIiAIiIAiIgCIiAIiIAiIgCIiAIiIAiIgCIiAIiIAiIgCIiAIiIAiIgCIiAIiIAiIgCIiAIiIAiIgCIiAIiIAiIgCIiAIiIAiIgCIiAIiIAiIgCIiAIiIAiIgCIiAIiIAiIgCIiAIiIAiIgCIiAIiIAiIgCIiAIiIAiIgCIiAIiIAiIgCIiAIiIAiJwYBzE1O2t6NLpRm+wIcZCjLOR6KuTj16SJt2sGwn6HodTqVzwiwKRUTnH2kDAD1JHjy5SxXprbFxRjy79l72cOyKeM8ywolb6ntG2rWMvspsfsWvaR7xXUcfGNH20UluC7T21sCA3CyvwE/iVuFhy59M+kmj0ffJZgk/JxfyZy7oR/c8e8siJo9i76aLV8qLlL/7t8128uuEfBI9RkTdgypOuVcuGaafiSKSayjmIicHoiIgCIiAIiIAiIgCIiAIiIAiJ53OQCQCxwSAMAk+QyQPnAPTMZkV2ttvVVAu4rpryQoDC1jyJy2QAOQPIfMyM7C3+1mp1hoFlaUKC7uKgXI4goVMtjiJbqQQAp90h65cfBzyV/xEePq8PJaETzosyMiekmLAiIgCIiAIiIBwTILv3v8AjTK1dR+sHslgMkN+BB4t5nw6dekl3k2p3NBZTh29lT5Egkt8ACfgJSOxP6XtEv1r04DICc/XEkVk564w7ZPiomhpaYqEr7FlLZd7+xVtnJyVce3fyJFsPdprHF2qHf6lsN3Te1VQfKzP9bYPHiyoPLmRxSf6fYNjAd4xx4AdAPIDwmXsHZC1oCR7Rm4lS26dsuKbLEIRgsRRpf8A2zX5nM0m8O4FeoTD+0QCFbkLE/cfqPccr5gyazgicRlKD4ovDPWk1hnzXtzdzUU6waJPbswtqtnh4K+I4ssI/q+Ejr7sZ4gJeW5V1g0yVWWvqHUYNtgAL/548BnJ8yZ7bQ3brdyyIql2DWMqgNYRyBc9WwOmek2ui0S1qFUS3qtZZqeHj7CKqmNeeEyIjM8b9ZWilnYIo6liFA95MpEy58j2iR67f/ZqkD6QrE/7tXtHxKKQJstDt7TXHFVqO34Qw4v8PWcKyLeE0TS09sFxSg0vJmfE4DTmdkIicEzxv1tafbZV95AnMpRisyeD1JvY94mCm3NOelgPzx88YmVVerDKkMPMHIkdd9Vn7JJ+TTPXGUd0ekREmORE6lxMaza1CnDW1qfI2KD8iZ6k3seN4MuJgNt7SjrfSP8Aip/rFW39KzBFvpZycBVtQsT5AA5M9cJJZaGUaLf3Tr3AJH3ifkjSsuzWvi1l3uq/Nm/0lndoLfUL73P8v/eVt2VDOs1H93/Nrv8ASUF7T6Gdj9Z6F40rhQBO84XpOrWAcyeUumkd4mj1O++z0ODqEY5xisNbg+vdg4mbodvaa44qtR2xnhB9oD1U8/ynCnFvCaJpUWxjxSi0vJmfE8rtQqKWbPCOZwpY/AKCT8Jr13p0ZQ2d8orFR1HEQVBozjvQSOadPaHLmJ2Qm1icK2RkdDziAV72obQ4Rw5wVqLfGxsf/n+ciPY7owxtf7xuVSf2UrDKPnY3zmb2xPYNYBz7ttPTjyLLbdxfIFfnMbsW1GLb6z4NTYPXiDI3/Inzm/fVw9HQa8/j9zPrl+pkmXYowMTmBEwDQEREARE4MA0+8W3101XEcFznhBOBy6s3oP8AMecrzZmnOvYarWF7kYt3NJJVCoYr3jKuMLkEBR1Ay3FmY/anthiLcHlxGpfRU5Ef4+I/GTDcDQL3NbeVVIHoBWoEqxatm87I1bIvSUR4eUpc2+3Hd4eJ6jdZWTh+j0KuMcPcV9P8MgO+W61ukxbXxLSCBjiYtU55KyOTxcJJxzOQT1ORi7Zr9tbLTUUvS4yrqy+7I6+8Hn8JJbUrI47SDR62ensUs8u1eH3IB2d9ojvYui1bcVh5VWnq5AJ7uwj72AcN44weZGbOB5T5l2tp7KGDA8NqMGBH3bEOcj3MPyn0BsTbYv0iagcuKuuzHlxqGx+eJXpvxU5T/wCPyLfS2ljVanXtI8N594e4UKntWuwRQOpcnAGT09T4TU6DRcZzjv7T9p7BxJnx4EbkBnPPGfM+Aj28GqazaFK55A2fPun/APPhLK2NpAlS4HPEp9G/qo/ibebb5LsS8PHvZn2/l/4I0eq3esIyFUN4FFCHPvUc/ceU0p1N1LZBKWL4jow8iOhEsWR3efZ4IFgHTkfcf+886V0seqd9axOPPK7u0609j4uCWzMvd7b6amvI9mxTwuv4W8x+yfA/5gz227tlNNUbG5noq5wWbrj0GMkn0ld7D2gdPtAL92wMhHhkAup/lI/iM9u1XaZAKg9KlK+fts3Ef5F+U2OhX+PUOL1KWtfUJ49Dx0LPtPiv1dtjaYs6Vael2qrdVPC7PwEMV4gQMnPJueOU9tduEiVk6NG01g5rm2yytj4LYLC5C+q4I68+h9OyBFfSVH8PeL8Ra+fnkH4yyWUYxNKzV3V2NQeEnstuXhs/qRRqjKP+SyfNd20CLx9MqNqKSllXG1TjnglWrYe2CDyJ4Tz9CLe3N2LRUot0dSJXYFcWAtY7owyPbsJfGD9nPLyzIV2t7CFeqNyjC2Vox9bASjfyqn5yS9i+0mbQrWxJCvcq55+xx8Q+RZh8Jo9Jz62iu2LeHus8vd4Mr6VcE5QxsbjtCP1C+639BK97Jv7XqP7t+t0sHtGP1K+679Fle9kn9r1H92/W6fJL2l/3sI4+2Py+hder1a11mxjhVGT4n3AeJ9JV+s2jZtLUuljsmiq4Q1dbYFjtkirI+0SASx+7yxgsDJX2ga4pSqjx43PuQDA+bA/wyC9md9Yrtuvda6xqXJaxgq57urAyfHryncpcdnA9kfUU1urT9dH90nheHl4kyo3XqavgXTULX5GpGJ8ebMCxPrnMgO+W79mjsV0ZkrOSh4zx1WL4I+eLGDkHOeoJ855b2gG4cOzdO+pHTvXHc6dfA+0+M4645TQbU3b1GsIbX6g2kc1o0w4KlzjILlckYA6AH9rxi2EbViK9STSW2aSfHdLlzzF82/Ts9cG87NN9Pp+neq4g6iohHI5caMDwOfInDA48Vz4zdjcnSd3XUQ5rqqGnRe8YDue7avhOMZ5Nnn4qp6jM0m526Q0xzXWtS+OBlj+85yzfEmTkSxFNLDMq2UZTcorCZ1pr4VC5JwAuTzJwMZJ84neJ0Rlbds2yC1NWqX/ZM1b/ALlpXhb4Oqj+OVnultkaPXV3tyqOarD5VOQeL+FlRj6KZ9E7V2cl9L02DirdWRhnGVIwcEcwfUdJ87b0bvWaO802ZZTlq3xgWJ0z5cQ5cQ8MjwIJ+l6Nuhfp3pbN1nHk/s/7yM3UwlXYro+p9I0WhlBHOekqDs17RVqVdHq2IQELTaeYUE4FVnkB4N0A5HGATbq2AjIOQefLnymFqdNPTz4Jr+S9XZGxZidNQ5C5ALHyGAT8yBIRtvXbaL/VHTaasZwDZ3jEebE1Nz9ABj1k7ImLds6tjlhmcVWdW88KfmsnUo8SxkrXa2++s06FbNQDcFB+rSsocjIwWqB/KZnZrvNrNXx36nUF6+Nqq6hVUoJCqxsZlUN97AHL7JznljR9rOmRHbhAHKv/AJRMzsVQGj/i2/ok2NWoLSQnGKTlvyXw7ilS310k28LxI52h572ys9VtuJ9zOzr/ACsD8ZY3ZXre80NR8QgQ568Veayfjw5/ikf7Wt2G4vpta5XAW4AdAowtvywp8gFPQGajso3mXT3HTWELXawZGPIC0gKVPlxALj1GPvT5Kn8q1xez2PsdUlqtJGyvm47/AF+/kXbODOA4mLtPaddFTW2NwooyfXwAHmSeQHrL7eObPnknJ4W5RPaWFR7P/m1B/wDtYyx9z6XTZq1n7SU0g+hVF4h8CDK3FDbQ1vekf0auxnc/dsvLd53S+fNsnyA8OJZdOwdn8NGG5lgc+uesoxo6ymcXy4k170a/SN/5kYLnw/Mrravs6uu09A659A2UJPwYy1tntmtfcJWm8Wh4XNTjz4T+JfD4+cmO5m1u8pCMfrUwG9fJ/cf1yJndD2OpPTWcpIp6mPFia2JHMLayZqb4frMzM0m9e2q9PQzOwHLp6TT181HTTz3Ner5Ir1JuawVnrXJ2lWq/dLOfQBGH6lR8Zndq2xrDTVrFBKKnd3YySFzlHP7IJcE/tL4ZI8t1dk2Wag6ixSLbMYDDDV1Z4gCCMgscEjw4Vzg5AtWzRBq+A+WJP0K56CEH2rdeZzq1G9tPYpjsl3oTT3NpbmC12sGrZjhRacKUJ6DiAXGeWVI6tLv45VO3uyakuWrVqweopYBceQRlZVHooE0u3NqWaSttKr6huEIo721ip4kDfZGFxzHLE33TVrrc0tp7tY+O5RdktPBcXMzu1DaLa3VLo9IBYyqQzA+wh4vbZ28EX2QT5kgZPKSvs72MKKlRclEXhBIxxHJZmI8MsWPxmg7ONmV3aVDXjifne3VmtUn2G8lUEcK9MNn7xJtDR6Ra1CrKeqs5qlbQ5fdk1UMZk92RTtI/ql/du/6JAOyT+16j+7frdJ/2kMO6XJ8Lv+iQHsmX+lXnwP0b8jd/rMRe0v8AvYUo+2Py+hNu1HlVW3ge9r+LBWH5I0hXZRq1GptoIXiYCxMqCxx7Ngzjy4Dj0Yy0979ifStHZSMB8BkJ5AWr7SE+meR9CZQStbp9QHGatRU4OD1DKeasB1U8wR0IPkZ5a3Vbx9jPtdHGOq0boT/yX+/4PoE7HZj7Tez5DkJnafZladBzmi3P33o1tYGRXqAPaqY+1nAyU/Evr88ST5l2MlJZRgWVyqk4TWGgBOZjnXV8fd8QL4zwjmQPNsdBy6nrMidHAiIgCaPeXdmrV1FLFDA88HqD4MpHNW9Rz6+Zm8ieptPKB8/7d7N9TQxNJFic/ZsPBZ06BscDe88PunnsXeDbGhASuu7u+eK2rOoqHhyCE8I/dKy/r9Ij/aAM1V+6tLc8YmnHpO1x4LEpLxRW/DQTzHK8iD6Ptb15wDsy1z5ot6fymlv1mzbfjazg8GzOD9q3UoMepRgmfgZvxuinmZk17t1jqSZBLUVdlUffL/0S8D/7P4fYqfePdnaGssNmrvpQnAC6dXsIA5YwQqj38TSX9mu750id0CzLxM/E4AJLY8B0HIecmdOx6l+6JlpUB0GJFdqbLUlLZbLsEa4w5o6arTB1KmVRvP2WLxF6Pqs/dVeKr4Jy4fgceQluzqyA9ZVlBSWGizVdZS+KDwVRsWzbdC90up01iDIH0nvncDPL2u6z8CxxMzWbv26lg2t1T6kDmKaF7inOOeSPa8+Y4Tz6yxG2dUfuidq9Eg6KJz1cdmTPV2ZysJ96ST9+CM7D3YA4SUWuteSoihUUZzyA5DnknzJJPWStUAGBOQJzJCoafb+wU1CYI59R559DIK2xtVp7OKtsEdCcg/EqDkemJaU87KFbqAZXt01VvOa59/adxnKOxD9NtjXMuGsoXl9oB2fP7pRR+cxn2SbH42Lai3IIawYRCOhROYyMAgkkjwxJn/6ZV+ET2roVegAiOmrTUnltbZbePeeux7Gr2JsQUjJ5ueZPrM3aG06qE47XWtPNj1PkB1J9BPTWala0axvsqrOfcBk/pKV3g2pZrNfXp7CeFuNrOBsFKlUsa6z4AkBc+JOTNLT6frcyk8Rjzf8ABUtt4Wox3ZOD2pU2WGrS6bU6sjqyVgVg4zzOSV8ftAemZCt+NPtHWOtv0A6flwnGqos7wfcPAWUqRzHQ5yPwiWBsPYjGtVUCqkfZRBwqPgPH1PM+OZuBu9XjnzktesjRPipgk/Ftv5pfA9lVxxxN5Pn3YO8Go0V3eUk1uMCytgeFwDngsQ46c8dCMnGMnN97pb206+jva/ZYHhsrYgtW/kfMHqD4jyOQIxvz2drdWbKRjUKvsn8YH+zfzB6A/dJ5csgwbso2m1W0WQH6uyhiw8CUsQofhxuP4zNDUyq1und6WJx3/vy8sFepSps6tvKexYu/u6tmqIc3slagha0rBwT9pi3FzJ5e7hHrmHbF3Ju09nHVqbqm6EpWOY/aHFhh78y5gAw5jM4+jr5CfOdVHPFjmWephxcWOZqt3lYVhHssvfqXt4Qx9AEUAD/wkyP777gVar6wAraBgOn2seTDow9/TwIk3WsDoMTkiduKawyxXOVb4oPDPnq/cbW1t7L1kA5BY2I2fMgIQD7iZutm7E17YW/XXJX0Kae29yV8Rmwqq/JpclugrbqonRNl1Doo+UhVEE8pF2XSWoksOXwRpd19mpTX3dNfAhJdixLWWOTkvY55s3r5YHLpJIJwqAdJ2k+xQbcnliIiDwREQBERAEREAREQBERAEREAREQBERAEREA1+3dI1umtrQhXet1UnoHKnhJ9M4nztRtVqtauosVuJHZbK/svjBrsQ55cQyeR8VHvn0wRIBvx2dVapjcoKXYxx18mPlxjo+AAOfPAxnGJp6HVwqjKq1ZjIrXUuTU4vmiW7A2pRfQtlDrZWR1XwPiGHUH0OCJsuKULTuXrdOxNOo4H6cQNtBIGcAmviJHM8pvtJVthl4LNoiteQHdq1r48csyVtn+Kcz0tH7oXLHinn4J/Q6jZPZwfwLD3p3jp0ena6xlBw3ApIBsfHIL+RJ8BzlXbgbtWJZ39i8L2BAikYdKAeLibyLnhPD4BBnrgb7Ze51QsF1ht12q5fW6k8SgjmOFCT0bJHEWwTyxJtsnY/AS783PMkyGVsYVuqt5zu+/G2F3HSg3Lil2bG0qXAA9J3iJUJRERAEREAREQBERAEREAREQBERAEREAREQBERAEREAREQBERAE4InMQDws0SN1UToNmVfhHymVEA6JSo6ACd4iAIiIAiIgCIiAIiIAiIgCIiAIiIAiIgCIiAIiIAiIgCIiAIiIAiIgCIiAIiIAiIgCIiAIiIAiIgCIiAIiIAiIgCIiAIiIAiIgCIiAIiIAiIgCIiAIiIAiIgCIiAIiIAiIgCIiAIiIAiIgCIiAIiIAiIgCIiAIiIAiIgCIiAIiIAiIgCIiAIiIAiIgCIiAIiIAiIgCIiAIiIAiIgH//Z"/>
          <p:cNvSpPr>
            <a:spLocks noChangeAspect="1" noChangeArrowheads="1"/>
          </p:cNvSpPr>
          <p:nvPr/>
        </p:nvSpPr>
        <p:spPr bwMode="auto">
          <a:xfrm>
            <a:off x="215900" y="-752475"/>
            <a:ext cx="2457450" cy="1857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" name="AutoShape 12" descr="data:image/jpeg;base64,/9j/4AAQSkZJRgABAQAAAQABAAD/2wCEAAkGBhASEBUQERQVEQ8WFRARFhUSExYSEhIQFhMYFBUUExYXGyYeGRkkGRYVIC8gIycpLi0wFR40NTIqNSYrLCsBCQoKDgwOGg8PGiskHyQ0NSwyNTUyKTQtNS0vLyw0NDA1MDQsNDQvLC0tLCwsLCwwLCwqLywvKSkwLywsLCksLP/AABEIAMMBAgMBIgACEQEDEQH/xAAcAAEAAgIDAQAAAAAAAAAAAAAABgcEBQECAwj/xABFEAACAgEBBQUEBwQHBwUAAAABAgADEQQFBhIhMQcTQVFhInGBkRQjMkJSobFicoKiJDM0hJLB0UNTg7LC4fAVFnOjw//EABoBAQADAQEBAAAAAAAAAAAAAAADBAUCAQb/xAA0EQACAgECAgcGBgIDAAAAAAAAAQIDEQQxEiEFE0FRYXGBNJGhscHRFCMkMuHwIvFCUtL/2gAMAwEAAhEDEQA/ALxiIgCIiAIiIAiIgCIiAIiIAiIgCIiAIiIAiIgCIiAIiIAiIgCIiAIiIAiIgCIiAIiIAiIgCIiAIiIAiIgCIiAIiIAiIgCIiAIiIAiIgCIiAIiIAiIgCIiAIiIAiIgCIiAIiIAiIgCIiAIiIAiIgCIiAIiIAiIgCIiAIiIAiIgCIiAIiIAiIgCIiAIiIAiJwYBzE1O2t6NLpRm+wIcZCjLOR6KuTj16SJt2sGwn6HodTqVzwiwKRUTnH2kDAD1JHjy5SxXprbFxRjy79l72cOyKeM8ywolb6ntG2rWMvspsfsWvaR7xXUcfGNH20UluC7T21sCA3CyvwE/iVuFhy59M+kmj0ffJZgk/JxfyZy7oR/c8e8siJo9i76aLV8qLlL/7t8128uuEfBI9RkTdgypOuVcuGaafiSKSayjmIicHoiIgCIiAIiIAiIgCIiAIiIAiJ53OQCQCxwSAMAk+QyQPnAPTMZkV2ttvVVAu4rpryQoDC1jyJy2QAOQPIfMyM7C3+1mp1hoFlaUKC7uKgXI4goVMtjiJbqQQAp90h65cfBzyV/xEePq8PJaETzosyMiekmLAiIgCIiAIiIBwTILv3v8AjTK1dR+sHslgMkN+BB4t5nw6dekl3k2p3NBZTh29lT5Egkt8ACfgJSOxP6XtEv1r04DICc/XEkVk564w7ZPiomhpaYqEr7FlLZd7+xVtnJyVce3fyJFsPdprHF2qHf6lsN3Te1VQfKzP9bYPHiyoPLmRxSf6fYNjAd4xx4AdAPIDwmXsHZC1oCR7Rm4lS26dsuKbLEIRgsRRpf8A2zX5nM0m8O4FeoTD+0QCFbkLE/cfqPccr5gyazgicRlKD4ovDPWk1hnzXtzdzUU6waJPbswtqtnh4K+I4ssI/q+Ejr7sZ4gJeW5V1g0yVWWvqHUYNtgAL/548BnJ8yZ7bQ3brdyyIql2DWMqgNYRyBc9WwOmek2ui0S1qFUS3qtZZqeHj7CKqmNeeEyIjM8b9ZWilnYIo6liFA95MpEy58j2iR67f/ZqkD6QrE/7tXtHxKKQJstDt7TXHFVqO34Qw4v8PWcKyLeE0TS09sFxSg0vJmfE4DTmdkIicEzxv1tafbZV95AnMpRisyeD1JvY94mCm3NOelgPzx88YmVVerDKkMPMHIkdd9Vn7JJ+TTPXGUd0ekREmORE6lxMaza1CnDW1qfI2KD8iZ6k3seN4MuJgNt7SjrfSP8Aip/rFW39KzBFvpZycBVtQsT5AA5M9cJJZaGUaLf3Tr3AJH3ifkjSsuzWvi1l3uq/Nm/0lndoLfUL73P8v/eVt2VDOs1H93/Nrv8ASUF7T6Gdj9Z6F40rhQBO84XpOrWAcyeUumkd4mj1O++z0ODqEY5xisNbg+vdg4mbodvaa44qtR2xnhB9oD1U8/ynCnFvCaJpUWxjxSi0vJmfE8rtQqKWbPCOZwpY/AKCT8Jr13p0ZQ2d8orFR1HEQVBozjvQSOadPaHLmJ2Qm1icK2RkdDziAV72obQ4Rw5wVqLfGxsf/n+ciPY7owxtf7xuVSf2UrDKPnY3zmb2xPYNYBz7ttPTjyLLbdxfIFfnMbsW1GLb6z4NTYPXiDI3/Inzm/fVw9HQa8/j9zPrl+pkmXYowMTmBEwDQEREARE4MA0+8W3101XEcFznhBOBy6s3oP8AMecrzZmnOvYarWF7kYt3NJJVCoYr3jKuMLkEBR1Ay3FmY/anthiLcHlxGpfRU5Ef4+I/GTDcDQL3NbeVVIHoBWoEqxatm87I1bIvSUR4eUpc2+3Hd4eJ6jdZWTh+j0KuMcPcV9P8MgO+W61ukxbXxLSCBjiYtU55KyOTxcJJxzOQT1ORi7Zr9tbLTUUvS4yrqy+7I6+8Hn8JJbUrI47SDR62ensUs8u1eH3IB2d9ojvYui1bcVh5VWnq5AJ7uwj72AcN44weZGbOB5T5l2tp7KGDA8NqMGBH3bEOcj3MPyn0BsTbYv0iagcuKuuzHlxqGx+eJXpvxU5T/wCPyLfS2ljVanXtI8N594e4UKntWuwRQOpcnAGT09T4TU6DRcZzjv7T9p7BxJnx4EbkBnPPGfM+Aj28GqazaFK55A2fPun/APPhLK2NpAlS4HPEp9G/qo/ibebb5LsS8PHvZn2/l/4I0eq3esIyFUN4FFCHPvUc/ceU0p1N1LZBKWL4jow8iOhEsWR3efZ4IFgHTkfcf+886V0seqd9axOPPK7u0609j4uCWzMvd7b6amvI9mxTwuv4W8x+yfA/5gz227tlNNUbG5noq5wWbrj0GMkn0ld7D2gdPtAL92wMhHhkAup/lI/iM9u1XaZAKg9KlK+fts3Ef5F+U2OhX+PUOL1KWtfUJ49Dx0LPtPiv1dtjaYs6Vael2qrdVPC7PwEMV4gQMnPJueOU9tduEiVk6NG01g5rm2yytj4LYLC5C+q4I68+h9OyBFfSVH8PeL8Ra+fnkH4yyWUYxNKzV3V2NQeEnstuXhs/qRRqjKP+SyfNd20CLx9MqNqKSllXG1TjnglWrYe2CDyJ4Tz9CLe3N2LRUot0dSJXYFcWAtY7owyPbsJfGD9nPLyzIV2t7CFeqNyjC2Vox9bASjfyqn5yS9i+0mbQrWxJCvcq55+xx8Q+RZh8Jo9Jz62iu2LeHus8vd4Mr6VcE5QxsbjtCP1C+639BK97Jv7XqP7t+t0sHtGP1K+679Fle9kn9r1H92/W6fJL2l/3sI4+2Py+hder1a11mxjhVGT4n3AeJ9JV+s2jZtLUuljsmiq4Q1dbYFjtkirI+0SASx+7yxgsDJX2ga4pSqjx43PuQDA+bA/wyC9md9Yrtuvda6xqXJaxgq57urAyfHryncpcdnA9kfUU1urT9dH90nheHl4kyo3XqavgXTULX5GpGJ8ebMCxPrnMgO+W79mjsV0ZkrOSh4zx1WL4I+eLGDkHOeoJ855b2gG4cOzdO+pHTvXHc6dfA+0+M4645TQbU3b1GsIbX6g2kc1o0w4KlzjILlckYA6AH9rxi2EbViK9STSW2aSfHdLlzzF82/Ts9cG87NN9Pp+neq4g6iohHI5caMDwOfInDA48Vz4zdjcnSd3XUQ5rqqGnRe8YDue7avhOMZ5Nnn4qp6jM0m526Q0xzXWtS+OBlj+85yzfEmTkSxFNLDMq2UZTcorCZ1pr4VC5JwAuTzJwMZJ84neJ0Rlbds2yC1NWqX/ZM1b/ALlpXhb4Oqj+OVnultkaPXV3tyqOarD5VOQeL+FlRj6KZ9E7V2cl9L02DirdWRhnGVIwcEcwfUdJ87b0bvWaO802ZZTlq3xgWJ0z5cQ5cQ8MjwIJ+l6Nuhfp3pbN1nHk/s/7yM3UwlXYro+p9I0WhlBHOekqDs17RVqVdHq2IQELTaeYUE4FVnkB4N0A5HGATbq2AjIOQefLnymFqdNPTz4Jr+S9XZGxZidNQ5C5ALHyGAT8yBIRtvXbaL/VHTaasZwDZ3jEebE1Nz9ABj1k7ImLds6tjlhmcVWdW88KfmsnUo8SxkrXa2++s06FbNQDcFB+rSsocjIwWqB/KZnZrvNrNXx36nUF6+Nqq6hVUoJCqxsZlUN97AHL7JznljR9rOmRHbhAHKv/AJRMzsVQGj/i2/ok2NWoLSQnGKTlvyXw7ilS310k28LxI52h572ys9VtuJ9zOzr/ACsD8ZY3ZXre80NR8QgQ568Veayfjw5/ikf7Wt2G4vpta5XAW4AdAowtvywp8gFPQGajso3mXT3HTWELXawZGPIC0gKVPlxALj1GPvT5Kn8q1xez2PsdUlqtJGyvm47/AF+/kXbODOA4mLtPaddFTW2NwooyfXwAHmSeQHrL7eObPnknJ4W5RPaWFR7P/m1B/wDtYyx9z6XTZq1n7SU0g+hVF4h8CDK3FDbQ1vekf0auxnc/dsvLd53S+fNsnyA8OJZdOwdn8NGG5lgc+uesoxo6ymcXy4k170a/SN/5kYLnw/Mrravs6uu09A659A2UJPwYy1tntmtfcJWm8Wh4XNTjz4T+JfD4+cmO5m1u8pCMfrUwG9fJ/cf1yJndD2OpPTWcpIp6mPFia2JHMLayZqb4frMzM0m9e2q9PQzOwHLp6TT181HTTz3Ner5Ir1JuawVnrXJ2lWq/dLOfQBGH6lR8Zndq2xrDTVrFBKKnd3YySFzlHP7IJcE/tL4ZI8t1dk2Wag6ixSLbMYDDDV1Z4gCCMgscEjw4Vzg5AtWzRBq+A+WJP0K56CEH2rdeZzq1G9tPYpjsl3oTT3NpbmC12sGrZjhRacKUJ6DiAXGeWVI6tLv45VO3uyakuWrVqweopYBceQRlZVHooE0u3NqWaSttKr6huEIo721ip4kDfZGFxzHLE33TVrrc0tp7tY+O5RdktPBcXMzu1DaLa3VLo9IBYyqQzA+wh4vbZ28EX2QT5kgZPKSvs72MKKlRclEXhBIxxHJZmI8MsWPxmg7ONmV3aVDXjifne3VmtUn2G8lUEcK9MNn7xJtDR6Ra1CrKeqs5qlbQ5fdk1UMZk92RTtI/ql/du/6JAOyT+16j+7frdJ/2kMO6XJ8Lv+iQHsmX+lXnwP0b8jd/rMRe0v8AvYUo+2Py+hNu1HlVW3ge9r+LBWH5I0hXZRq1GptoIXiYCxMqCxx7Ngzjy4Dj0Yy0979ifStHZSMB8BkJ5AWr7SE+meR9CZQStbp9QHGatRU4OD1DKeasB1U8wR0IPkZ5a3Vbx9jPtdHGOq0boT/yX+/4PoE7HZj7Tez5DkJnafZladBzmi3P33o1tYGRXqAPaqY+1nAyU/Evr88ST5l2MlJZRgWVyqk4TWGgBOZjnXV8fd8QL4zwjmQPNsdBy6nrMidHAiIgCaPeXdmrV1FLFDA88HqD4MpHNW9Rz6+Zm8ieptPKB8/7d7N9TQxNJFic/ZsPBZ06BscDe88PunnsXeDbGhASuu7u+eK2rOoqHhyCE8I/dKy/r9Ij/aAM1V+6tLc8YmnHpO1x4LEpLxRW/DQTzHK8iD6Ptb15wDsy1z5ot6fymlv1mzbfjazg8GzOD9q3UoMepRgmfgZvxuinmZk17t1jqSZBLUVdlUffL/0S8D/7P4fYqfePdnaGssNmrvpQnAC6dXsIA5YwQqj38TSX9mu750id0CzLxM/E4AJLY8B0HIecmdOx6l+6JlpUB0GJFdqbLUlLZbLsEa4w5o6arTB1KmVRvP2WLxF6Pqs/dVeKr4Jy4fgceQluzqyA9ZVlBSWGizVdZS+KDwVRsWzbdC90up01iDIH0nvncDPL2u6z8CxxMzWbv26lg2t1T6kDmKaF7inOOeSPa8+Y4Tz6yxG2dUfuidq9Eg6KJz1cdmTPV2ZysJ96ST9+CM7D3YA4SUWuteSoihUUZzyA5DnknzJJPWStUAGBOQJzJCoafb+wU1CYI59R559DIK2xtVp7OKtsEdCcg/EqDkemJaU87KFbqAZXt01VvOa59/adxnKOxD9NtjXMuGsoXl9oB2fP7pRR+cxn2SbH42Lai3IIawYRCOhROYyMAgkkjwxJn/6ZV+ET2roVegAiOmrTUnltbZbePeeux7Gr2JsQUjJ5ueZPrM3aG06qE47XWtPNj1PkB1J9BPTWala0axvsqrOfcBk/pKV3g2pZrNfXp7CeFuNrOBsFKlUsa6z4AkBc+JOTNLT6frcyk8Rjzf8ABUtt4Wox3ZOD2pU2WGrS6bU6sjqyVgVg4zzOSV8ftAemZCt+NPtHWOtv0A6flwnGqos7wfcPAWUqRzHQ5yPwiWBsPYjGtVUCqkfZRBwqPgPH1PM+OZuBu9XjnzktesjRPipgk/Ftv5pfA9lVxxxN5Pn3YO8Go0V3eUk1uMCytgeFwDngsQ46c8dCMnGMnN97pb206+jva/ZYHhsrYgtW/kfMHqD4jyOQIxvz2drdWbKRjUKvsn8YH+zfzB6A/dJ5csgwbso2m1W0WQH6uyhiw8CUsQofhxuP4zNDUyq1und6WJx3/vy8sFepSps6tvKexYu/u6tmqIc3slagha0rBwT9pi3FzJ5e7hHrmHbF3Ju09nHVqbqm6EpWOY/aHFhh78y5gAw5jM4+jr5CfOdVHPFjmWephxcWOZqt3lYVhHssvfqXt4Qx9AEUAD/wkyP777gVar6wAraBgOn2seTDow9/TwIk3WsDoMTkiduKawyxXOVb4oPDPnq/cbW1t7L1kA5BY2I2fMgIQD7iZutm7E17YW/XXJX0Kae29yV8Rmwqq/JpclugrbqonRNl1Doo+UhVEE8pF2XSWoksOXwRpd19mpTX3dNfAhJdixLWWOTkvY55s3r5YHLpJIJwqAdJ2k+xQbcnliIiDwREQBERAEREAREQBERAEREAREQBERAEREA1+3dI1umtrQhXet1UnoHKnhJ9M4nztRtVqtauosVuJHZbK/svjBrsQ55cQyeR8VHvn0wRIBvx2dVapjcoKXYxx18mPlxjo+AAOfPAxnGJp6HVwqjKq1ZjIrXUuTU4vmiW7A2pRfQtlDrZWR1XwPiGHUH0OCJsuKULTuXrdOxNOo4H6cQNtBIGcAmviJHM8pvtJVthl4LNoiteQHdq1r48csyVtn+Kcz0tH7oXLHinn4J/Q6jZPZwfwLD3p3jp0ena6xlBw3ApIBsfHIL+RJ8BzlXbgbtWJZ39i8L2BAikYdKAeLibyLnhPD4BBnrgb7Ze51QsF1ht12q5fW6k8SgjmOFCT0bJHEWwTyxJtsnY/AS783PMkyGVsYVuqt5zu+/G2F3HSg3Lil2bG0qXAA9J3iJUJRERAEREAREQBERAEREAREQBERAEREAREQBERAEREAREQBERAE4InMQDws0SN1UToNmVfhHymVEA6JSo6ACd4iAIiIAiIgCIiAIiIAiIgCIiAIiIAiIgCIiAIiIAiIgCIiAIiIAiIgCIiAIiIAiIgCIiAIiIAiIgCIiAIiIAiIgCIiAIiIAiIgCIiAIiIAiIgCIiAIiIAiIgCIiAIiIAiIgCIiAIiIAiIgCIiAIiIAiIgCIiAIiIAiIgCIiAIiIAiIgCIiAIiIAiIgCIiAIiIAiIgCIiAIiIAiIgH//Z"/>
          <p:cNvSpPr>
            <a:spLocks noChangeAspect="1" noChangeArrowheads="1"/>
          </p:cNvSpPr>
          <p:nvPr/>
        </p:nvSpPr>
        <p:spPr bwMode="auto">
          <a:xfrm>
            <a:off x="368300" y="-600075"/>
            <a:ext cx="2457450" cy="1857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02" t="6020" b="23210"/>
          <a:stretch/>
        </p:blipFill>
        <p:spPr>
          <a:xfrm>
            <a:off x="1865476" y="4291870"/>
            <a:ext cx="3883464" cy="2233474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9368" y="4568961"/>
            <a:ext cx="3419872" cy="1921533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14578"/>
            <a:ext cx="1872208" cy="24081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Greatest Achievements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sz="4000" dirty="0"/>
              <a:t>New Trails - Animal Ethics, Ethics of Transport, Environmental &amp; Social Justice</a:t>
            </a:r>
          </a:p>
          <a:p>
            <a:r>
              <a:rPr lang="en-AU" sz="4000" dirty="0"/>
              <a:t>Camp</a:t>
            </a:r>
          </a:p>
          <a:p>
            <a:r>
              <a:rPr lang="en-AU" sz="4000" dirty="0"/>
              <a:t>How much work was put in to the garden</a:t>
            </a:r>
          </a:p>
          <a:p>
            <a:endParaRPr lang="en-AU" dirty="0" smtClean="0"/>
          </a:p>
          <a:p>
            <a:endParaRPr lang="en-A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 rot="21145567">
            <a:off x="2230628" y="1691596"/>
            <a:ext cx="5527367" cy="3080602"/>
          </a:xfrm>
          <a:prstGeom prst="rect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</p:spPr>
        <p:txBody>
          <a:bodyPr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Thank</a:t>
            </a:r>
            <a:r>
              <a:rPr kumimoji="0" lang="en-AU" sz="80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You!!</a:t>
            </a:r>
            <a:endParaRPr kumimoji="0" lang="en-AU" sz="8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637" y="2609920"/>
            <a:ext cx="5474579" cy="1467152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Teaching Galileo Term </a:t>
            </a:r>
            <a:r>
              <a:rPr lang="en-AU" dirty="0" smtClean="0"/>
              <a:t>2 </a:t>
            </a:r>
            <a:r>
              <a:rPr lang="en-AU" dirty="0" smtClean="0"/>
              <a:t>2014</a:t>
            </a:r>
            <a:endParaRPr lang="en-AU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95536" y="332656"/>
            <a:ext cx="6048672" cy="1584176"/>
          </a:xfrm>
          <a:prstGeom prst="rect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</p:spPr>
        <p:txBody>
          <a:bodyPr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4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Our</a:t>
            </a:r>
            <a:r>
              <a:rPr kumimoji="0" lang="en-AU" sz="43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Team Project </a:t>
            </a:r>
            <a:r>
              <a:rPr kumimoji="0" lang="en-AU" sz="4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Topic:</a:t>
            </a:r>
            <a:endParaRPr kumimoji="0" lang="en-AU" sz="43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4216" y="2060848"/>
            <a:ext cx="7812360" cy="4176464"/>
          </a:xfrm>
        </p:spPr>
        <p:txBody>
          <a:bodyPr>
            <a:noAutofit/>
          </a:bodyPr>
          <a:lstStyle/>
          <a:p>
            <a:r>
              <a:rPr lang="en-AU" sz="2800" b="1" dirty="0" smtClean="0"/>
              <a:t>How will Sharman be different from previous groups?</a:t>
            </a:r>
            <a:endParaRPr lang="en-AU" sz="2800" b="1" dirty="0" smtClean="0"/>
          </a:p>
          <a:p>
            <a:r>
              <a:rPr lang="en-AU" sz="2800" b="1" dirty="0" smtClean="0"/>
              <a:t>How can we best meet their learning needs and support them to achieve their goals?</a:t>
            </a:r>
          </a:p>
          <a:p>
            <a:r>
              <a:rPr lang="en-AU" sz="2800" b="1" dirty="0" smtClean="0"/>
              <a:t>Will the new camp work in a winter context?</a:t>
            </a:r>
            <a:endParaRPr lang="en-AU" sz="2800" b="1" dirty="0" smtClean="0"/>
          </a:p>
          <a:p>
            <a:r>
              <a:rPr lang="en-AU" sz="2800" b="1" dirty="0" smtClean="0"/>
              <a:t>Will the team continue to be cohesive in our ‘storming’ term?</a:t>
            </a:r>
            <a:endParaRPr lang="en-AU" sz="2800" b="1" dirty="0" smtClean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331640" y="548680"/>
            <a:ext cx="7237512" cy="908862"/>
          </a:xfrm>
          <a:prstGeom prst="rect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</p:spPr>
        <p:txBody>
          <a:bodyPr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4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Research Questions</a:t>
            </a:r>
            <a:endParaRPr kumimoji="0" lang="en-AU" sz="43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331640" y="548680"/>
            <a:ext cx="7237512" cy="908862"/>
          </a:xfrm>
          <a:prstGeom prst="rect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</p:spPr>
        <p:txBody>
          <a:bodyPr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4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Our Options Trail</a:t>
            </a:r>
            <a:r>
              <a:rPr kumimoji="0" lang="en-AU" sz="43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= Term </a:t>
            </a:r>
            <a:r>
              <a:rPr kumimoji="0" lang="en-AU" sz="43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2</a:t>
            </a:r>
            <a:endParaRPr kumimoji="0" lang="en-AU" sz="43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35608" y="1916832"/>
            <a:ext cx="7528880" cy="4608512"/>
          </a:xfrm>
        </p:spPr>
        <p:txBody>
          <a:bodyPr>
            <a:normAutofit/>
          </a:bodyPr>
          <a:lstStyle/>
          <a:p>
            <a:r>
              <a:rPr lang="en-AU" b="1" dirty="0" smtClean="0">
                <a:solidFill>
                  <a:srgbClr val="000000"/>
                </a:solidFill>
              </a:rPr>
              <a:t>Orientation</a:t>
            </a:r>
          </a:p>
          <a:p>
            <a:r>
              <a:rPr lang="en-AU" b="1" dirty="0" smtClean="0">
                <a:solidFill>
                  <a:srgbClr val="000000"/>
                </a:solidFill>
              </a:rPr>
              <a:t>Ethics</a:t>
            </a:r>
          </a:p>
          <a:p>
            <a:r>
              <a:rPr lang="en-AU" b="1" dirty="0" smtClean="0">
                <a:solidFill>
                  <a:srgbClr val="000000"/>
                </a:solidFill>
              </a:rPr>
              <a:t>Justice</a:t>
            </a:r>
          </a:p>
          <a:p>
            <a:r>
              <a:rPr lang="en-AU" b="1" dirty="0" smtClean="0">
                <a:solidFill>
                  <a:srgbClr val="000000"/>
                </a:solidFill>
              </a:rPr>
              <a:t>Education</a:t>
            </a:r>
          </a:p>
          <a:p>
            <a:r>
              <a:rPr lang="en-AU" b="1" dirty="0" smtClean="0">
                <a:solidFill>
                  <a:srgbClr val="000000"/>
                </a:solidFill>
              </a:rPr>
              <a:t>World Around Us</a:t>
            </a:r>
          </a:p>
          <a:p>
            <a:r>
              <a:rPr lang="en-AU" b="1" dirty="0" smtClean="0">
                <a:solidFill>
                  <a:srgbClr val="000000"/>
                </a:solidFill>
              </a:rPr>
              <a:t>Camp</a:t>
            </a:r>
          </a:p>
          <a:p>
            <a:r>
              <a:rPr lang="en-AU" b="1" dirty="0" smtClean="0">
                <a:solidFill>
                  <a:srgbClr val="000000"/>
                </a:solidFill>
              </a:rPr>
              <a:t>Futures</a:t>
            </a:r>
          </a:p>
          <a:p>
            <a:r>
              <a:rPr lang="en-AU" b="1" dirty="0" smtClean="0">
                <a:solidFill>
                  <a:srgbClr val="000000"/>
                </a:solidFill>
              </a:rPr>
              <a:t>Options</a:t>
            </a:r>
          </a:p>
          <a:p>
            <a:r>
              <a:rPr lang="en-AU" b="1" dirty="0" smtClean="0">
                <a:solidFill>
                  <a:srgbClr val="000000"/>
                </a:solidFill>
              </a:rPr>
              <a:t>Health</a:t>
            </a:r>
            <a:endParaRPr lang="en-AU" b="1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4032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764704"/>
            <a:ext cx="8352928" cy="475252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AU" sz="4000" b="1" dirty="0" smtClean="0"/>
          </a:p>
          <a:p>
            <a:pPr marL="0" indent="0">
              <a:buNone/>
            </a:pPr>
            <a:r>
              <a:rPr lang="en-AU" sz="3600" b="1" dirty="0" smtClean="0"/>
              <a:t>How </a:t>
            </a:r>
            <a:r>
              <a:rPr lang="en-AU" sz="3600" b="1" dirty="0"/>
              <a:t>can we best meet their learning needs and support them to achieve their goals</a:t>
            </a:r>
            <a:r>
              <a:rPr lang="en-AU" sz="3600" b="1" dirty="0" smtClean="0"/>
              <a:t>?</a:t>
            </a:r>
            <a:endParaRPr lang="en-AU" sz="3600" dirty="0"/>
          </a:p>
          <a:p>
            <a:r>
              <a:rPr lang="en-AU" b="1" dirty="0" smtClean="0"/>
              <a:t>Responded to emergent learning needs as the term progressed.</a:t>
            </a:r>
          </a:p>
          <a:p>
            <a:r>
              <a:rPr lang="en-AU" b="1" dirty="0" smtClean="0"/>
              <a:t>Made an effort to run sessions and trails that enabled students to achieve their goals.</a:t>
            </a:r>
            <a:endParaRPr lang="en-AU" dirty="0" smtClean="0"/>
          </a:p>
          <a:p>
            <a:pPr marL="82296" indent="0">
              <a:buNone/>
            </a:pPr>
            <a:endParaRPr lang="en-AU" dirty="0" smtClean="0"/>
          </a:p>
          <a:p>
            <a:pPr lvl="1"/>
            <a:endParaRPr lang="en-AU" dirty="0" smtClean="0"/>
          </a:p>
          <a:p>
            <a:pPr lvl="1"/>
            <a:endParaRPr lang="en-AU" dirty="0" smtClean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 rot="21395994">
            <a:off x="6303179" y="98664"/>
            <a:ext cx="2598636" cy="1117406"/>
          </a:xfrm>
          <a:prstGeom prst="rect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</p:spPr>
        <p:txBody>
          <a:bodyPr anchor="ctr">
            <a:normAutofit fontScale="70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4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Options Trail Findings</a:t>
            </a:r>
            <a:endParaRPr kumimoji="0" lang="en-AU" sz="43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50424">
            <a:off x="502405" y="4952081"/>
            <a:ext cx="2133709" cy="160351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4290" y="5085185"/>
            <a:ext cx="3391064" cy="144016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5259" y="5229200"/>
            <a:ext cx="2161633" cy="1621225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 rot="460788">
            <a:off x="7594881" y="4459179"/>
            <a:ext cx="1473733" cy="980584"/>
          </a:xfrm>
          <a:prstGeom prst="rect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</p:spPr>
        <p:txBody>
          <a:bodyPr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Evidence!</a:t>
            </a:r>
            <a:endParaRPr kumimoji="0" lang="en-AU" sz="2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3227" y="1340768"/>
            <a:ext cx="7920880" cy="3528392"/>
          </a:xfrm>
        </p:spPr>
        <p:txBody>
          <a:bodyPr>
            <a:normAutofit fontScale="92500"/>
          </a:bodyPr>
          <a:lstStyle/>
          <a:p>
            <a:pPr marL="82296" indent="0" algn="ctr">
              <a:buNone/>
            </a:pPr>
            <a:r>
              <a:rPr lang="en-AU" sz="4000" b="1" dirty="0" smtClean="0"/>
              <a:t>How will Sharman be different from other groups?</a:t>
            </a:r>
            <a:endParaRPr lang="en-AU" sz="3900" b="1" dirty="0" smtClean="0">
              <a:solidFill>
                <a:srgbClr val="000000"/>
              </a:solidFill>
            </a:endParaRPr>
          </a:p>
          <a:p>
            <a:pPr marL="82296" indent="0">
              <a:buNone/>
            </a:pPr>
            <a:endParaRPr lang="en-AU" dirty="0" smtClean="0">
              <a:solidFill>
                <a:srgbClr val="000000"/>
              </a:solidFill>
            </a:endParaRPr>
          </a:p>
          <a:p>
            <a:r>
              <a:rPr lang="en-AU" dirty="0" smtClean="0">
                <a:solidFill>
                  <a:srgbClr val="000000"/>
                </a:solidFill>
              </a:rPr>
              <a:t>Noticeable 60:40 difference between students in terms of investment in &amp; enjoyment of the program.</a:t>
            </a:r>
          </a:p>
          <a:p>
            <a:r>
              <a:rPr lang="en-AU" dirty="0" smtClean="0">
                <a:solidFill>
                  <a:srgbClr val="000000"/>
                </a:solidFill>
              </a:rPr>
              <a:t>A willingness to support others and a lack of judgement</a:t>
            </a:r>
          </a:p>
          <a:p>
            <a:r>
              <a:rPr lang="en-AU" dirty="0" smtClean="0">
                <a:solidFill>
                  <a:srgbClr val="000000"/>
                </a:solidFill>
              </a:rPr>
              <a:t>A strong sense of fun.</a:t>
            </a:r>
          </a:p>
          <a:p>
            <a:endParaRPr lang="en-AU" dirty="0" smtClean="0">
              <a:solidFill>
                <a:srgbClr val="000000"/>
              </a:solidFill>
            </a:endParaRPr>
          </a:p>
          <a:p>
            <a:endParaRPr lang="en-AU" dirty="0" smtClean="0"/>
          </a:p>
          <a:p>
            <a:endParaRPr lang="en-AU" dirty="0" smtClean="0"/>
          </a:p>
          <a:p>
            <a:pPr lvl="1"/>
            <a:endParaRPr lang="en-AU" dirty="0" smtClean="0"/>
          </a:p>
          <a:p>
            <a:pPr lvl="1"/>
            <a:endParaRPr lang="en-AU" dirty="0" smtClean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992715" y="223052"/>
            <a:ext cx="3475958" cy="1117716"/>
          </a:xfrm>
          <a:prstGeom prst="rect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</p:spPr>
        <p:txBody>
          <a:bodyPr anchor="ctr">
            <a:normAutofit fontScale="925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4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Options Trail Findings</a:t>
            </a:r>
            <a:endParaRPr kumimoji="0" lang="en-AU" sz="43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 rot="815597">
            <a:off x="7334629" y="3736751"/>
            <a:ext cx="1767926" cy="769754"/>
          </a:xfrm>
          <a:prstGeom prst="rect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</p:spPr>
        <p:txBody>
          <a:bodyPr anchor="ctr">
            <a:normAutofit fontScale="70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Evidence!</a:t>
            </a:r>
            <a:endParaRPr kumimoji="0" lang="en-AU" sz="3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9032" y="5085184"/>
            <a:ext cx="2779801" cy="156363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5016599"/>
            <a:ext cx="2267744" cy="170080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70241"/>
            <a:ext cx="3214960" cy="1570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936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2348880"/>
            <a:ext cx="8034096" cy="4104456"/>
          </a:xfrm>
        </p:spPr>
        <p:txBody>
          <a:bodyPr>
            <a:normAutofit fontScale="90000"/>
          </a:bodyPr>
          <a:lstStyle/>
          <a:p>
            <a:r>
              <a:rPr lang="en-AU" sz="5400" dirty="0" smtClean="0"/>
              <a:t/>
            </a:r>
            <a:br>
              <a:rPr lang="en-AU" sz="5400" dirty="0" smtClean="0"/>
            </a:br>
            <a:r>
              <a:rPr lang="en-AU" dirty="0"/>
              <a:t/>
            </a:r>
            <a:br>
              <a:rPr lang="en-AU" dirty="0"/>
            </a:br>
            <a:r>
              <a:rPr lang="en-AU" dirty="0" smtClean="0"/>
              <a:t/>
            </a:r>
            <a:br>
              <a:rPr lang="en-AU" dirty="0" smtClean="0"/>
            </a:br>
            <a:r>
              <a:rPr lang="en-AU" dirty="0"/>
              <a:t/>
            </a:r>
            <a:br>
              <a:rPr lang="en-AU" dirty="0"/>
            </a:b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/>
            </a:r>
            <a:br>
              <a:rPr lang="en-AU" dirty="0" smtClean="0"/>
            </a:br>
            <a:r>
              <a:rPr lang="en-AU" dirty="0"/>
              <a:t/>
            </a:r>
            <a:br>
              <a:rPr lang="en-AU" dirty="0"/>
            </a:br>
            <a:r>
              <a:rPr lang="en-AU" dirty="0"/>
              <a:t/>
            </a:r>
            <a:br>
              <a:rPr lang="en-AU" dirty="0"/>
            </a:br>
            <a:r>
              <a:rPr lang="en-AU" sz="5300" dirty="0" smtClean="0"/>
              <a:t>What we did: Camp!</a:t>
            </a:r>
            <a:br>
              <a:rPr lang="en-AU" sz="5300" dirty="0" smtClean="0"/>
            </a:br>
            <a:r>
              <a:rPr lang="en-AU" sz="3600" dirty="0" smtClean="0">
                <a:solidFill>
                  <a:srgbClr val="FF0000"/>
                </a:solidFill>
              </a:rPr>
              <a:t>Why we did it:</a:t>
            </a:r>
            <a:br>
              <a:rPr lang="en-AU" sz="3600" dirty="0" smtClean="0">
                <a:solidFill>
                  <a:srgbClr val="FF0000"/>
                </a:solidFill>
              </a:rPr>
            </a:br>
            <a:r>
              <a:rPr lang="en-AU" sz="3600" dirty="0" smtClean="0"/>
              <a:t>Deepen sense of connectedness to the environment, </a:t>
            </a:r>
            <a:br>
              <a:rPr lang="en-AU" sz="3600" dirty="0" smtClean="0"/>
            </a:br>
            <a:r>
              <a:rPr lang="en-AU" sz="3600" dirty="0" smtClean="0"/>
              <a:t>our impact on our water sources </a:t>
            </a:r>
            <a:br>
              <a:rPr lang="en-AU" sz="3600" dirty="0" smtClean="0"/>
            </a:br>
            <a:r>
              <a:rPr lang="en-AU" sz="3600" dirty="0" smtClean="0"/>
              <a:t>build a stronger sense of community between </a:t>
            </a:r>
            <a:r>
              <a:rPr lang="en-AU" sz="3600" dirty="0" smtClean="0"/>
              <a:t>S1 </a:t>
            </a:r>
            <a:r>
              <a:rPr lang="en-AU" sz="3600" dirty="0" smtClean="0"/>
              <a:t>and </a:t>
            </a:r>
            <a:r>
              <a:rPr lang="en-AU" sz="3600" dirty="0" smtClean="0"/>
              <a:t>S2.</a:t>
            </a:r>
            <a:endParaRPr lang="en-AU" sz="36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 rot="21355200">
            <a:off x="50382" y="153211"/>
            <a:ext cx="3779758" cy="746903"/>
          </a:xfrm>
          <a:prstGeom prst="rect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</p:spPr>
        <p:txBody>
          <a:bodyPr anchor="ctr">
            <a:normAutofit fontScale="850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Action</a:t>
            </a:r>
            <a:r>
              <a:rPr kumimoji="0" lang="en-AU" sz="48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Project</a:t>
            </a:r>
            <a:endParaRPr kumimoji="0" lang="en-AU" sz="4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104039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2555776" y="128283"/>
            <a:ext cx="3888433" cy="1872208"/>
          </a:xfrm>
          <a:prstGeom prst="rect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CAMP!!</a:t>
            </a:r>
            <a:endParaRPr kumimoji="0" lang="en-AU" sz="5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 rot="20439100">
            <a:off x="5560225" y="1507658"/>
            <a:ext cx="2958106" cy="1629328"/>
          </a:xfrm>
          <a:prstGeom prst="rect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</p:spPr>
        <p:txBody>
          <a:bodyPr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4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Evidence!</a:t>
            </a:r>
            <a:endParaRPr kumimoji="0" lang="en-AU" sz="43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74240">
            <a:off x="134235" y="2044348"/>
            <a:ext cx="3803914" cy="285293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58790">
            <a:off x="5155452" y="3339540"/>
            <a:ext cx="3767649" cy="282573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4752794"/>
            <a:ext cx="2822020" cy="2116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5564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737" y="44624"/>
            <a:ext cx="5400600" cy="1008112"/>
          </a:xfrm>
        </p:spPr>
        <p:txBody>
          <a:bodyPr/>
          <a:lstStyle/>
          <a:p>
            <a:pPr algn="l"/>
            <a:r>
              <a:rPr lang="en-AU" dirty="0" smtClean="0"/>
              <a:t>Tamar’s Journey</a:t>
            </a:r>
            <a:endParaRPr lang="en-AU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 rot="1350572">
            <a:off x="5802559" y="581599"/>
            <a:ext cx="3231785" cy="1629328"/>
          </a:xfrm>
          <a:prstGeom prst="rect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</p:spPr>
        <p:txBody>
          <a:bodyPr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4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Key </a:t>
            </a:r>
            <a:r>
              <a:rPr kumimoji="0" lang="en-AU" sz="43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learnings</a:t>
            </a:r>
            <a:r>
              <a:rPr kumimoji="0" lang="en-AU" sz="4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?</a:t>
            </a:r>
            <a:endParaRPr kumimoji="0" lang="en-AU" sz="43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2497" y="1052736"/>
            <a:ext cx="4221284" cy="56535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5043</TotalTime>
  <Words>290</Words>
  <Application>Microsoft Office PowerPoint</Application>
  <PresentationFormat>On-screen Show (4:3)</PresentationFormat>
  <Paragraphs>59</Paragraphs>
  <Slides>15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Executive</vt:lpstr>
      <vt:lpstr>Team Galileo</vt:lpstr>
      <vt:lpstr>Teaching Galileo Term 2 2014</vt:lpstr>
      <vt:lpstr>PowerPoint Presentation</vt:lpstr>
      <vt:lpstr>PowerPoint Presentation</vt:lpstr>
      <vt:lpstr>PowerPoint Presentation</vt:lpstr>
      <vt:lpstr>PowerPoint Presentation</vt:lpstr>
      <vt:lpstr>        What we did: Camp! Why we did it: Deepen sense of connectedness to the environment,  our impact on our water sources  build a stronger sense of community between S1 and S2.</vt:lpstr>
      <vt:lpstr>PowerPoint Presentation</vt:lpstr>
      <vt:lpstr>Tamar’s Journey</vt:lpstr>
      <vt:lpstr>Jane’s Journey</vt:lpstr>
      <vt:lpstr>John’s Journey</vt:lpstr>
      <vt:lpstr>Challenges</vt:lpstr>
      <vt:lpstr>Initiative!</vt:lpstr>
      <vt:lpstr>Greatest Achievements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Team Galileo</dc:title>
  <dc:creator>Education</dc:creator>
  <cp:lastModifiedBy>Tamar SPATZ</cp:lastModifiedBy>
  <cp:revision>142</cp:revision>
  <dcterms:created xsi:type="dcterms:W3CDTF">2012-06-14T04:20:19Z</dcterms:created>
  <dcterms:modified xsi:type="dcterms:W3CDTF">2014-06-13T02:25:13Z</dcterms:modified>
</cp:coreProperties>
</file>